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0" r:id="rId1"/>
    <p:sldMasterId id="2147483672" r:id="rId2"/>
    <p:sldMasterId id="2147483897" r:id="rId3"/>
    <p:sldMasterId id="2147483902" r:id="rId4"/>
    <p:sldMasterId id="2147483914" r:id="rId5"/>
  </p:sldMasterIdLst>
  <p:notesMasterIdLst>
    <p:notesMasterId r:id="rId128"/>
  </p:notesMasterIdLst>
  <p:sldIdLst>
    <p:sldId id="268" r:id="rId6"/>
    <p:sldId id="8616" r:id="rId7"/>
    <p:sldId id="13335" r:id="rId8"/>
    <p:sldId id="5330" r:id="rId9"/>
    <p:sldId id="8617" r:id="rId10"/>
    <p:sldId id="8618" r:id="rId11"/>
    <p:sldId id="8619" r:id="rId12"/>
    <p:sldId id="8620" r:id="rId13"/>
    <p:sldId id="8621" r:id="rId14"/>
    <p:sldId id="8622" r:id="rId15"/>
    <p:sldId id="13344" r:id="rId16"/>
    <p:sldId id="13345" r:id="rId17"/>
    <p:sldId id="8625" r:id="rId18"/>
    <p:sldId id="8626" r:id="rId19"/>
    <p:sldId id="11379" r:id="rId20"/>
    <p:sldId id="7788" r:id="rId21"/>
    <p:sldId id="13346" r:id="rId22"/>
    <p:sldId id="13347" r:id="rId23"/>
    <p:sldId id="7818" r:id="rId24"/>
    <p:sldId id="7819" r:id="rId25"/>
    <p:sldId id="13301" r:id="rId26"/>
    <p:sldId id="13302" r:id="rId27"/>
    <p:sldId id="13303" r:id="rId28"/>
    <p:sldId id="13304" r:id="rId29"/>
    <p:sldId id="13305" r:id="rId30"/>
    <p:sldId id="13306" r:id="rId31"/>
    <p:sldId id="13308" r:id="rId32"/>
    <p:sldId id="13310" r:id="rId33"/>
    <p:sldId id="13309" r:id="rId34"/>
    <p:sldId id="13338" r:id="rId35"/>
    <p:sldId id="13311" r:id="rId36"/>
    <p:sldId id="4754" r:id="rId37"/>
    <p:sldId id="10019" r:id="rId38"/>
    <p:sldId id="13313" r:id="rId39"/>
    <p:sldId id="13314" r:id="rId40"/>
    <p:sldId id="13315" r:id="rId41"/>
    <p:sldId id="13339" r:id="rId42"/>
    <p:sldId id="13340" r:id="rId43"/>
    <p:sldId id="10260" r:id="rId44"/>
    <p:sldId id="10261" r:id="rId45"/>
    <p:sldId id="13341" r:id="rId46"/>
    <p:sldId id="10266" r:id="rId47"/>
    <p:sldId id="13343" r:id="rId48"/>
    <p:sldId id="8738" r:id="rId49"/>
    <p:sldId id="8739" r:id="rId50"/>
    <p:sldId id="8740" r:id="rId51"/>
    <p:sldId id="8741" r:id="rId52"/>
    <p:sldId id="8742" r:id="rId53"/>
    <p:sldId id="13317" r:id="rId54"/>
    <p:sldId id="13318" r:id="rId55"/>
    <p:sldId id="13319" r:id="rId56"/>
    <p:sldId id="13320" r:id="rId57"/>
    <p:sldId id="13321" r:id="rId58"/>
    <p:sldId id="13342" r:id="rId59"/>
    <p:sldId id="13322" r:id="rId60"/>
    <p:sldId id="13351" r:id="rId61"/>
    <p:sldId id="13324" r:id="rId62"/>
    <p:sldId id="13325" r:id="rId63"/>
    <p:sldId id="13326" r:id="rId64"/>
    <p:sldId id="13332" r:id="rId65"/>
    <p:sldId id="7637" r:id="rId66"/>
    <p:sldId id="7782" r:id="rId67"/>
    <p:sldId id="7641" r:id="rId68"/>
    <p:sldId id="7642" r:id="rId69"/>
    <p:sldId id="7643" r:id="rId70"/>
    <p:sldId id="13336" r:id="rId71"/>
    <p:sldId id="13307" r:id="rId72"/>
    <p:sldId id="8717" r:id="rId73"/>
    <p:sldId id="12387" r:id="rId74"/>
    <p:sldId id="8718" r:id="rId75"/>
    <p:sldId id="8719" r:id="rId76"/>
    <p:sldId id="8720" r:id="rId77"/>
    <p:sldId id="8721" r:id="rId78"/>
    <p:sldId id="8722" r:id="rId79"/>
    <p:sldId id="12388" r:id="rId80"/>
    <p:sldId id="8725" r:id="rId81"/>
    <p:sldId id="7690" r:id="rId82"/>
    <p:sldId id="9386" r:id="rId83"/>
    <p:sldId id="9387" r:id="rId84"/>
    <p:sldId id="9388" r:id="rId85"/>
    <p:sldId id="13352" r:id="rId86"/>
    <p:sldId id="13353" r:id="rId87"/>
    <p:sldId id="13354" r:id="rId88"/>
    <p:sldId id="9392" r:id="rId89"/>
    <p:sldId id="9393" r:id="rId90"/>
    <p:sldId id="10944" r:id="rId91"/>
    <p:sldId id="9396" r:id="rId92"/>
    <p:sldId id="9397" r:id="rId93"/>
    <p:sldId id="9398" r:id="rId94"/>
    <p:sldId id="9394" r:id="rId95"/>
    <p:sldId id="5654" r:id="rId96"/>
    <p:sldId id="7699" r:id="rId97"/>
    <p:sldId id="7698" r:id="rId98"/>
    <p:sldId id="8517" r:id="rId99"/>
    <p:sldId id="13333" r:id="rId100"/>
    <p:sldId id="13350" r:id="rId101"/>
    <p:sldId id="13349" r:id="rId102"/>
    <p:sldId id="6935" r:id="rId103"/>
    <p:sldId id="3247" r:id="rId104"/>
    <p:sldId id="10352" r:id="rId105"/>
    <p:sldId id="10353" r:id="rId106"/>
    <p:sldId id="3249" r:id="rId107"/>
    <p:sldId id="6821" r:id="rId108"/>
    <p:sldId id="3250" r:id="rId109"/>
    <p:sldId id="6828" r:id="rId110"/>
    <p:sldId id="3251" r:id="rId111"/>
    <p:sldId id="10354" r:id="rId112"/>
    <p:sldId id="10355" r:id="rId113"/>
    <p:sldId id="3253" r:id="rId114"/>
    <p:sldId id="6825" r:id="rId115"/>
    <p:sldId id="3254" r:id="rId116"/>
    <p:sldId id="10356" r:id="rId117"/>
    <p:sldId id="3255" r:id="rId118"/>
    <p:sldId id="3257" r:id="rId119"/>
    <p:sldId id="3258" r:id="rId120"/>
    <p:sldId id="6830" r:id="rId121"/>
    <p:sldId id="3260" r:id="rId122"/>
    <p:sldId id="6831" r:id="rId123"/>
    <p:sldId id="3261" r:id="rId124"/>
    <p:sldId id="12403" r:id="rId125"/>
    <p:sldId id="3262" r:id="rId126"/>
    <p:sldId id="10702" r:id="rId127"/>
  </p:sldIdLst>
  <p:sldSz cx="12192000" cy="6858000"/>
  <p:notesSz cx="6858000" cy="9144000"/>
  <p:embeddedFontLst>
    <p:embeddedFont>
      <p:font typeface="Avva_Marcos" panose="04020500000000000000" pitchFamily="82" charset="0"/>
      <p:regular r:id="rId129"/>
    </p:embeddedFont>
    <p:embeddedFont>
      <p:font typeface="Avva_Shenouda" panose="020B0500000000000000" pitchFamily="34" charset="0"/>
      <p:regular r:id="rId130"/>
    </p:embeddedFont>
    <p:embeddedFont>
      <p:font typeface="Calibri" panose="020F0502020204030204" pitchFamily="34" charset="0"/>
      <p:regular r:id="rId131"/>
      <p:bold r:id="rId132"/>
      <p:italic r:id="rId133"/>
      <p:boldItalic r:id="rId134"/>
    </p:embeddedFont>
    <p:embeddedFont>
      <p:font typeface="Calibri Light" panose="020F0302020204030204" pitchFamily="34" charset="0"/>
      <p:regular r:id="rId135"/>
      <p:italic r:id="rId136"/>
    </p:embeddedFont>
    <p:embeddedFont>
      <p:font typeface="Coptic1" pitchFamily="2" charset="0"/>
      <p:regular r:id="rId137"/>
    </p:embeddedFont>
    <p:embeddedFont>
      <p:font typeface="Microsoft JhengHei" panose="020B0604030504040204" pitchFamily="34" charset="-120"/>
      <p:regular r:id="rId138"/>
      <p:bold r:id="rId139"/>
    </p:embeddedFont>
    <p:embeddedFont>
      <p:font typeface="Source Sans Pro Light" panose="020B0403030403020204" pitchFamily="34" charset="0"/>
      <p:regular r:id="rId140"/>
      <p:italic r:id="rId141"/>
    </p:embeddedFont>
    <p:embeddedFont>
      <p:font typeface="Source Sans Pro Semibold" panose="020B0603030403020204" pitchFamily="34" charset="0"/>
      <p:regular r:id="rId142"/>
      <p:bold r:id="rId143"/>
      <p:italic r:id="rId144"/>
      <p:boldItalic r:id="rId145"/>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55B21359-83F0-4FBB-A2E9-215E648275E9}">
          <p14:sldIdLst>
            <p14:sldId id="268"/>
            <p14:sldId id="8616"/>
            <p14:sldId id="13335"/>
            <p14:sldId id="5330"/>
            <p14:sldId id="8617"/>
          </p14:sldIdLst>
        </p14:section>
        <p14:section name="Prière d'actions de grâce" id="{8BAFE3AF-F5DE-4A4E-9C72-AF7F3B281EE7}">
          <p14:sldIdLst>
            <p14:sldId id="8618"/>
            <p14:sldId id="8619"/>
            <p14:sldId id="8620"/>
            <p14:sldId id="8621"/>
            <p14:sldId id="8622"/>
            <p14:sldId id="13344"/>
            <p14:sldId id="13345"/>
            <p14:sldId id="8625"/>
            <p14:sldId id="8626"/>
            <p14:sldId id="11379"/>
          </p14:sldIdLst>
        </p14:section>
        <p14:section name="Quatrains du carillon" id="{C9E37995-A67A-4CCF-9EF4-D54E155FC355}">
          <p14:sldIdLst>
            <p14:sldId id="7788"/>
            <p14:sldId id="13346"/>
            <p14:sldId id="13347"/>
            <p14:sldId id="7818"/>
            <p14:sldId id="7819"/>
          </p14:sldIdLst>
        </p14:section>
        <p14:section name="Psaume 50" id="{A15D9E77-788E-4434-AEF6-8FA92BEA17D5}">
          <p14:sldIdLst>
            <p14:sldId id="13301"/>
            <p14:sldId id="13302"/>
            <p14:sldId id="13303"/>
            <p14:sldId id="13304"/>
            <p14:sldId id="13305"/>
            <p14:sldId id="13306"/>
          </p14:sldIdLst>
        </p14:section>
        <p14:section name="Psaumes 102, 113 et 118" id="{FB94F7E1-48EF-40DF-8F35-17A87AF4DE41}">
          <p14:sldIdLst>
            <p14:sldId id="13308"/>
            <p14:sldId id="13310"/>
            <p14:sldId id="13309"/>
            <p14:sldId id="13338"/>
            <p14:sldId id="13311"/>
            <p14:sldId id="4754"/>
            <p14:sldId id="10019"/>
          </p14:sldIdLst>
        </p14:section>
        <p14:section name="Lettre de Saint Paul" id="{A5129D96-EF61-48CF-8D57-C223A74D90AB}">
          <p14:sldIdLst>
            <p14:sldId id="13313"/>
            <p14:sldId id="13314"/>
            <p14:sldId id="13315"/>
            <p14:sldId id="13339"/>
            <p14:sldId id="13340"/>
          </p14:sldIdLst>
        </p14:section>
        <p14:section name="Le Trisagion + Oraison Evangile" id="{9129E661-E1B4-4107-8EB9-DE836658FF36}">
          <p14:sldIdLst>
            <p14:sldId id="10260"/>
            <p14:sldId id="10261"/>
            <p14:sldId id="13341"/>
            <p14:sldId id="10266"/>
            <p14:sldId id="13343"/>
            <p14:sldId id="8738"/>
            <p14:sldId id="8739"/>
            <p14:sldId id="8740"/>
            <p14:sldId id="8741"/>
            <p14:sldId id="8742"/>
          </p14:sldIdLst>
        </p14:section>
        <p14:section name="Psaume + Evangile" id="{1F02DC56-D7FA-4F32-9910-7FEC4BFEBB13}">
          <p14:sldIdLst>
            <p14:sldId id="13317"/>
            <p14:sldId id="13318"/>
            <p14:sldId id="13319"/>
            <p14:sldId id="13320"/>
            <p14:sldId id="13321"/>
            <p14:sldId id="13342"/>
          </p14:sldIdLst>
        </p14:section>
        <p14:section name="Commentaire" id="{7F103417-A1CC-4E1C-8581-FCB548DB3E37}">
          <p14:sldIdLst>
            <p14:sldId id="13322"/>
            <p14:sldId id="13351"/>
            <p14:sldId id="13324"/>
            <p14:sldId id="13325"/>
            <p14:sldId id="13326"/>
            <p14:sldId id="13332"/>
          </p14:sldIdLst>
        </p14:section>
        <p14:section name="Credo" id="{DF456280-5FC3-4678-8C47-6CA82E9D4ADB}">
          <p14:sldIdLst>
            <p14:sldId id="7637"/>
            <p14:sldId id="7782"/>
            <p14:sldId id="7641"/>
            <p14:sldId id="7642"/>
            <p14:sldId id="7643"/>
          </p14:sldIdLst>
        </p14:section>
        <p14:section name="Oraison des défunts" id="{0C8ECF27-868D-4C45-BFD0-FDEF2F0EE7BF}">
          <p14:sldIdLst>
            <p14:sldId id="13336"/>
            <p14:sldId id="13307"/>
            <p14:sldId id="8717"/>
            <p14:sldId id="12387"/>
            <p14:sldId id="8718"/>
            <p14:sldId id="8719"/>
            <p14:sldId id="8720"/>
            <p14:sldId id="8721"/>
            <p14:sldId id="8722"/>
            <p14:sldId id="12388"/>
            <p14:sldId id="8725"/>
          </p14:sldIdLst>
        </p14:section>
        <p14:section name="Conclusion finale" id="{5E2D7C24-5503-41ED-8F2B-B9E109FAA7E4}">
          <p14:sldIdLst>
            <p14:sldId id="7690"/>
            <p14:sldId id="9386"/>
            <p14:sldId id="9387"/>
            <p14:sldId id="9388"/>
            <p14:sldId id="13352"/>
            <p14:sldId id="13353"/>
            <p14:sldId id="13354"/>
            <p14:sldId id="9392"/>
            <p14:sldId id="9393"/>
            <p14:sldId id="10944"/>
            <p14:sldId id="9396"/>
            <p14:sldId id="9397"/>
            <p14:sldId id="9398"/>
            <p14:sldId id="9394"/>
            <p14:sldId id="5654"/>
            <p14:sldId id="7699"/>
            <p14:sldId id="7698"/>
            <p14:sldId id="8517"/>
            <p14:sldId id="13333"/>
            <p14:sldId id="13350"/>
            <p14:sldId id="13349"/>
          </p14:sldIdLst>
        </p14:section>
        <p14:section name="3 grandes oraisons" id="{3A9FF581-0573-4BA5-9CB7-5ED7F28F8DF3}">
          <p14:sldIdLst>
            <p14:sldId id="6935"/>
            <p14:sldId id="3247"/>
            <p14:sldId id="10352"/>
            <p14:sldId id="10353"/>
            <p14:sldId id="3249"/>
            <p14:sldId id="6821"/>
            <p14:sldId id="3250"/>
            <p14:sldId id="6828"/>
            <p14:sldId id="3251"/>
            <p14:sldId id="10354"/>
            <p14:sldId id="10355"/>
            <p14:sldId id="3253"/>
            <p14:sldId id="6825"/>
            <p14:sldId id="3254"/>
            <p14:sldId id="10356"/>
            <p14:sldId id="3255"/>
            <p14:sldId id="3257"/>
            <p14:sldId id="3258"/>
            <p14:sldId id="6830"/>
            <p14:sldId id="3260"/>
            <p14:sldId id="6831"/>
            <p14:sldId id="3261"/>
            <p14:sldId id="12403"/>
            <p14:sldId id="3262"/>
            <p14:sldId id="1070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70" autoAdjust="0"/>
    <p:restoredTop sz="96208"/>
  </p:normalViewPr>
  <p:slideViewPr>
    <p:cSldViewPr snapToGrid="0" snapToObjects="1">
      <p:cViewPr varScale="1">
        <p:scale>
          <a:sx n="82" d="100"/>
          <a:sy n="82" d="100"/>
        </p:scale>
        <p:origin x="533" y="-21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font" Target="fonts/font10.fntdata"/><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notesMaster" Target="notesMasters/notesMaster1.xml"/><Relationship Id="rId149" Type="http://schemas.openxmlformats.org/officeDocument/2006/relationships/tableStyles" Target="tableStyles.xml"/><Relationship Id="rId5" Type="http://schemas.openxmlformats.org/officeDocument/2006/relationships/slideMaster" Target="slideMasters/slideMaster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134" Type="http://schemas.openxmlformats.org/officeDocument/2006/relationships/font" Target="fonts/font6.fntdata"/><Relationship Id="rId139" Type="http://schemas.openxmlformats.org/officeDocument/2006/relationships/font" Target="fonts/font11.fntdata"/><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slide" Target="slides/slide119.xml"/><Relationship Id="rId129" Type="http://schemas.openxmlformats.org/officeDocument/2006/relationships/font" Target="fonts/font1.fntdata"/><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40" Type="http://schemas.openxmlformats.org/officeDocument/2006/relationships/font" Target="fonts/font12.fntdata"/><Relationship Id="rId145"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font" Target="fonts/font2.fntdata"/><Relationship Id="rId135" Type="http://schemas.openxmlformats.org/officeDocument/2006/relationships/font" Target="fonts/font7.fntdata"/><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font" Target="fonts/font13.fntdata"/><Relationship Id="rId146"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font" Target="fonts/font3.fntdata"/><Relationship Id="rId136" Type="http://schemas.openxmlformats.org/officeDocument/2006/relationships/font" Target="fonts/font8.fntdata"/><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font" Target="fonts/font14.fntdata"/><Relationship Id="rId3" Type="http://schemas.openxmlformats.org/officeDocument/2006/relationships/slideMaster" Target="slideMasters/slideMaster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font" Target="fonts/font9.fntdata"/><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font" Target="fonts/font4.fntdata"/><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font" Target="fonts/font15.fntdata"/><Relationship Id="rId148"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font" Target="fonts/font5.fntdata"/><Relationship Id="rId16" Type="http://schemas.openxmlformats.org/officeDocument/2006/relationships/slide" Target="slides/slide11.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font" Target="fonts/font16.fntdata"/><Relationship Id="rId90" Type="http://schemas.openxmlformats.org/officeDocument/2006/relationships/slide" Target="slides/slide8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681930-E55A-494F-A1F2-EE12C0813460}" type="datetimeFigureOut">
              <a:rPr lang="fr-FR" smtClean="0"/>
              <a:t>31/08/2022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F6E0A6-091A-C142-A958-1F69E7B3B682}" type="slidenum">
              <a:rPr lang="fr-FR" smtClean="0"/>
              <a:t>‹N°›</a:t>
            </a:fld>
            <a:endParaRPr lang="fr-FR"/>
          </a:p>
        </p:txBody>
      </p:sp>
    </p:spTree>
    <p:extLst>
      <p:ext uri="{BB962C8B-B14F-4D97-AF65-F5344CB8AC3E}">
        <p14:creationId xmlns:p14="http://schemas.microsoft.com/office/powerpoint/2010/main" val="321830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4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7B24C8D-B065-4636-977B-DFC9AC673AA4}"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0643" name="Rectangle 2"/>
          <p:cNvSpPr>
            <a:spLocks noGrp="1" noRot="1" noChangeAspect="1" noChangeArrowheads="1" noTextEdit="1"/>
          </p:cNvSpPr>
          <p:nvPr>
            <p:ph type="sldImg"/>
          </p:nvPr>
        </p:nvSpPr>
        <p:spPr>
          <a:xfrm>
            <a:off x="2309813" y="522288"/>
            <a:ext cx="4643437" cy="2611437"/>
          </a:xfrm>
          <a:ln/>
        </p:spPr>
      </p:sp>
      <p:sp>
        <p:nvSpPr>
          <p:cNvPr id="88064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4273166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4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3EB91C7-6C5D-47FE-B08E-76F211147EE4}"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19</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31843" name="Rectangle 2"/>
          <p:cNvSpPr>
            <a:spLocks noGrp="1" noRot="1" noChangeAspect="1" noChangeArrowheads="1" noTextEdit="1"/>
          </p:cNvSpPr>
          <p:nvPr>
            <p:ph type="sldImg"/>
          </p:nvPr>
        </p:nvSpPr>
        <p:spPr>
          <a:xfrm>
            <a:off x="2309813" y="522288"/>
            <a:ext cx="4643437" cy="2611437"/>
          </a:xfrm>
          <a:ln/>
        </p:spPr>
      </p:sp>
      <p:sp>
        <p:nvSpPr>
          <p:cNvPr id="93184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6947790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286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34523E1-D570-4584-97CC-1A59D505BEDA}"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32867" name="Rectangle 2"/>
          <p:cNvSpPr>
            <a:spLocks noGrp="1" noRot="1" noChangeAspect="1" noChangeArrowheads="1" noTextEdit="1"/>
          </p:cNvSpPr>
          <p:nvPr>
            <p:ph type="sldImg"/>
          </p:nvPr>
        </p:nvSpPr>
        <p:spPr>
          <a:xfrm>
            <a:off x="2309813" y="522288"/>
            <a:ext cx="4643437" cy="2611437"/>
          </a:xfrm>
          <a:ln/>
        </p:spPr>
      </p:sp>
      <p:sp>
        <p:nvSpPr>
          <p:cNvPr id="93286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8100131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1D036B9-F338-4287-A347-2C65769043F9}"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31</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410627" name="Rectangle 2"/>
          <p:cNvSpPr>
            <a:spLocks noGrp="1" noRot="1" noChangeAspect="1" noChangeArrowheads="1" noTextEdit="1"/>
          </p:cNvSpPr>
          <p:nvPr>
            <p:ph type="sldImg"/>
          </p:nvPr>
        </p:nvSpPr>
        <p:spPr>
          <a:xfrm>
            <a:off x="2309813" y="522288"/>
            <a:ext cx="4643437" cy="2611437"/>
          </a:xfrm>
          <a:ln/>
        </p:spPr>
      </p:sp>
      <p:sp>
        <p:nvSpPr>
          <p:cNvPr id="41062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975120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E2A7E6A-05BC-4F25-866E-FB7EF4D1A63F}"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32</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555011" name="Rectangle 2"/>
          <p:cNvSpPr>
            <a:spLocks noGrp="1" noRot="1" noChangeAspect="1" noChangeArrowheads="1" noTextEdit="1"/>
          </p:cNvSpPr>
          <p:nvPr>
            <p:ph type="sldImg"/>
          </p:nvPr>
        </p:nvSpPr>
        <p:spPr>
          <a:xfrm>
            <a:off x="2309813" y="522288"/>
            <a:ext cx="4643437" cy="2611437"/>
          </a:xfrm>
          <a:ln/>
        </p:spPr>
      </p:sp>
      <p:sp>
        <p:nvSpPr>
          <p:cNvPr id="5550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37340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E2A7E6A-05BC-4F25-866E-FB7EF4D1A63F}"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33</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555011" name="Rectangle 2"/>
          <p:cNvSpPr>
            <a:spLocks noGrp="1" noRot="1" noChangeAspect="1" noChangeArrowheads="1" noTextEdit="1"/>
          </p:cNvSpPr>
          <p:nvPr>
            <p:ph type="sldImg"/>
          </p:nvPr>
        </p:nvSpPr>
        <p:spPr>
          <a:xfrm>
            <a:off x="2309813" y="522288"/>
            <a:ext cx="4643437" cy="2611437"/>
          </a:xfrm>
          <a:ln/>
        </p:spPr>
      </p:sp>
      <p:sp>
        <p:nvSpPr>
          <p:cNvPr id="5550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3141786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897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E1F29B4-E7E5-4C8B-8E17-DD96E4816224}"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39</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38979" name="Rectangle 2"/>
          <p:cNvSpPr>
            <a:spLocks noGrp="1" noRot="1" noChangeAspect="1" noChangeArrowheads="1" noTextEdit="1"/>
          </p:cNvSpPr>
          <p:nvPr>
            <p:ph type="sldImg"/>
          </p:nvPr>
        </p:nvSpPr>
        <p:spPr>
          <a:xfrm>
            <a:off x="2309813" y="522288"/>
            <a:ext cx="4643437" cy="2611437"/>
          </a:xfrm>
          <a:ln/>
        </p:spPr>
      </p:sp>
      <p:sp>
        <p:nvSpPr>
          <p:cNvPr id="63898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1322487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000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27547400-19EF-4C64-AED6-9A9928326D57}"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40</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40003" name="Rectangle 2"/>
          <p:cNvSpPr>
            <a:spLocks noGrp="1" noRot="1" noChangeAspect="1" noChangeArrowheads="1" noTextEdit="1"/>
          </p:cNvSpPr>
          <p:nvPr>
            <p:ph type="sldImg"/>
          </p:nvPr>
        </p:nvSpPr>
        <p:spPr>
          <a:xfrm>
            <a:off x="2309813" y="522288"/>
            <a:ext cx="4643437" cy="2611437"/>
          </a:xfrm>
          <a:ln/>
        </p:spPr>
      </p:sp>
      <p:sp>
        <p:nvSpPr>
          <p:cNvPr id="64000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9842387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000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27547400-19EF-4C64-AED6-9A9928326D57}"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41</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40003" name="Rectangle 2"/>
          <p:cNvSpPr>
            <a:spLocks noGrp="1" noRot="1" noChangeAspect="1" noChangeArrowheads="1" noTextEdit="1"/>
          </p:cNvSpPr>
          <p:nvPr>
            <p:ph type="sldImg"/>
          </p:nvPr>
        </p:nvSpPr>
        <p:spPr>
          <a:xfrm>
            <a:off x="2309813" y="522288"/>
            <a:ext cx="4643437" cy="2611437"/>
          </a:xfrm>
          <a:ln/>
        </p:spPr>
      </p:sp>
      <p:sp>
        <p:nvSpPr>
          <p:cNvPr id="64000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7530630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2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05E93A9-478D-44E4-A36E-AD8B6BDB896B}"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42</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45123" name="Rectangle 2"/>
          <p:cNvSpPr>
            <a:spLocks noGrp="1" noRot="1" noChangeAspect="1" noChangeArrowheads="1" noTextEdit="1"/>
          </p:cNvSpPr>
          <p:nvPr>
            <p:ph type="sldImg"/>
          </p:nvPr>
        </p:nvSpPr>
        <p:spPr>
          <a:xfrm>
            <a:off x="2309813" y="522288"/>
            <a:ext cx="4643437" cy="2611437"/>
          </a:xfrm>
          <a:ln/>
        </p:spPr>
      </p:sp>
      <p:sp>
        <p:nvSpPr>
          <p:cNvPr id="64512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2512262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269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2691" name="Rectangle 2"/>
          <p:cNvSpPr>
            <a:spLocks noGrp="1" noRot="1" noChangeAspect="1" noChangeArrowheads="1" noTextEdit="1"/>
          </p:cNvSpPr>
          <p:nvPr>
            <p:ph type="sldImg"/>
          </p:nvPr>
        </p:nvSpPr>
        <p:spPr>
          <a:xfrm>
            <a:off x="2309813" y="522288"/>
            <a:ext cx="4643437" cy="2611437"/>
          </a:xfrm>
          <a:ln/>
        </p:spPr>
      </p:sp>
      <p:sp>
        <p:nvSpPr>
          <p:cNvPr id="88269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307589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4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7B24C8D-B065-4636-977B-DFC9AC673AA4}"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0643" name="Rectangle 2"/>
          <p:cNvSpPr>
            <a:spLocks noGrp="1" noRot="1" noChangeAspect="1" noChangeArrowheads="1" noTextEdit="1"/>
          </p:cNvSpPr>
          <p:nvPr>
            <p:ph type="sldImg"/>
          </p:nvPr>
        </p:nvSpPr>
        <p:spPr>
          <a:xfrm>
            <a:off x="2309813" y="522288"/>
            <a:ext cx="4643437" cy="2611437"/>
          </a:xfrm>
          <a:ln/>
        </p:spPr>
      </p:sp>
      <p:sp>
        <p:nvSpPr>
          <p:cNvPr id="88064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4273166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897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E1F29B4-E7E5-4C8B-8E17-DD96E4816224}"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49</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38979" name="Rectangle 2"/>
          <p:cNvSpPr>
            <a:spLocks noGrp="1" noRot="1" noChangeAspect="1" noChangeArrowheads="1" noTextEdit="1"/>
          </p:cNvSpPr>
          <p:nvPr>
            <p:ph type="sldImg"/>
          </p:nvPr>
        </p:nvSpPr>
        <p:spPr>
          <a:xfrm>
            <a:off x="2309813" y="522288"/>
            <a:ext cx="4643437" cy="2611437"/>
          </a:xfrm>
          <a:ln/>
        </p:spPr>
      </p:sp>
      <p:sp>
        <p:nvSpPr>
          <p:cNvPr id="63898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0333722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269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66</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2691" name="Rectangle 2"/>
          <p:cNvSpPr>
            <a:spLocks noGrp="1" noRot="1" noChangeAspect="1" noChangeArrowheads="1" noTextEdit="1"/>
          </p:cNvSpPr>
          <p:nvPr>
            <p:ph type="sldImg"/>
          </p:nvPr>
        </p:nvSpPr>
        <p:spPr>
          <a:xfrm>
            <a:off x="2309813" y="522288"/>
            <a:ext cx="4643437" cy="2611437"/>
          </a:xfrm>
          <a:ln/>
        </p:spPr>
      </p:sp>
      <p:sp>
        <p:nvSpPr>
          <p:cNvPr id="88269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4072274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857683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54580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81572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54179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85049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630811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734733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71110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166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4341D7CA-8390-4560-82F8-D58B4F211B51}"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1667" name="Rectangle 2"/>
          <p:cNvSpPr>
            <a:spLocks noGrp="1" noRot="1" noChangeAspect="1" noChangeArrowheads="1" noTextEdit="1"/>
          </p:cNvSpPr>
          <p:nvPr>
            <p:ph type="sldImg"/>
          </p:nvPr>
        </p:nvSpPr>
        <p:spPr>
          <a:xfrm>
            <a:off x="2309813" y="522288"/>
            <a:ext cx="4643437" cy="2611437"/>
          </a:xfrm>
          <a:ln/>
        </p:spPr>
      </p:sp>
      <p:sp>
        <p:nvSpPr>
          <p:cNvPr id="88166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5578200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454544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3364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809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05BD5ACD-06EE-4874-BC8E-4F8E846ADC41}"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77</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668099" name="Rectangle 2"/>
          <p:cNvSpPr>
            <a:spLocks noGrp="1" noRot="1" noChangeAspect="1" noChangeArrowheads="1" noTextEdit="1"/>
          </p:cNvSpPr>
          <p:nvPr>
            <p:ph type="sldImg"/>
          </p:nvPr>
        </p:nvSpPr>
        <p:spPr>
          <a:xfrm>
            <a:off x="2309813" y="522288"/>
            <a:ext cx="4643437" cy="2611437"/>
          </a:xfrm>
          <a:ln/>
        </p:spPr>
      </p:sp>
      <p:sp>
        <p:nvSpPr>
          <p:cNvPr id="166810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354423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43196BE5-48BC-47C6-8CCD-5209A93095DD}" type="slidenum">
              <a:rPr kumimoji="0" lang="ar-SA"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78</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7821314" name="Rectangle 2"/>
          <p:cNvSpPr>
            <a:spLocks noGrp="1" noRot="1" noChangeAspect="1" noChangeArrowheads="1" noTextEdit="1"/>
          </p:cNvSpPr>
          <p:nvPr>
            <p:ph type="sldImg"/>
          </p:nvPr>
        </p:nvSpPr>
        <p:spPr>
          <a:xfrm>
            <a:off x="2309813" y="522288"/>
            <a:ext cx="4643437" cy="2611437"/>
          </a:xfrm>
          <a:ln/>
        </p:spPr>
      </p:sp>
      <p:sp>
        <p:nvSpPr>
          <p:cNvPr id="7821315"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6057969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10E799D7-1BF7-4039-A76F-A2CB345CE5C0}" type="slidenum">
              <a:rPr kumimoji="0" lang="ar-SA"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79</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7823362" name="Rectangle 2"/>
          <p:cNvSpPr>
            <a:spLocks noGrp="1" noRot="1" noChangeAspect="1" noChangeArrowheads="1" noTextEdit="1"/>
          </p:cNvSpPr>
          <p:nvPr>
            <p:ph type="sldImg"/>
          </p:nvPr>
        </p:nvSpPr>
        <p:spPr>
          <a:xfrm>
            <a:off x="2309813" y="522288"/>
            <a:ext cx="4643437" cy="2611437"/>
          </a:xfrm>
          <a:ln/>
        </p:spPr>
      </p:sp>
      <p:sp>
        <p:nvSpPr>
          <p:cNvPr id="7823363"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0396343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533C20B4-5EE0-4DFD-8704-D5261EE04AA0}" type="slidenum">
              <a:rPr kumimoji="0" lang="ar-SA"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80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7825410" name="Rectangle 2"/>
          <p:cNvSpPr>
            <a:spLocks noGrp="1" noRot="1" noChangeAspect="1" noChangeArrowheads="1" noTextEdit="1"/>
          </p:cNvSpPr>
          <p:nvPr>
            <p:ph type="sldImg"/>
          </p:nvPr>
        </p:nvSpPr>
        <p:spPr>
          <a:xfrm>
            <a:off x="2309813" y="522288"/>
            <a:ext cx="4643437" cy="2611437"/>
          </a:xfrm>
          <a:ln/>
        </p:spPr>
      </p:sp>
      <p:sp>
        <p:nvSpPr>
          <p:cNvPr id="7825411"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91111279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219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1D941A1-29CD-4630-AD66-5B61E2523799}"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81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672195" name="Rectangle 2"/>
          <p:cNvSpPr>
            <a:spLocks noGrp="1" noRot="1" noChangeAspect="1" noChangeArrowheads="1" noTextEdit="1"/>
          </p:cNvSpPr>
          <p:nvPr>
            <p:ph type="sldImg"/>
          </p:nvPr>
        </p:nvSpPr>
        <p:spPr>
          <a:xfrm>
            <a:off x="2309813" y="522288"/>
            <a:ext cx="4643437" cy="2611437"/>
          </a:xfrm>
          <a:ln/>
        </p:spPr>
      </p:sp>
      <p:sp>
        <p:nvSpPr>
          <p:cNvPr id="167219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5870774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424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1FA871B-D80F-48BE-8D31-5A6AB36CD22C}"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82</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674243" name="Rectangle 2"/>
          <p:cNvSpPr>
            <a:spLocks noGrp="1" noRot="1" noChangeAspect="1" noChangeArrowheads="1" noTextEdit="1"/>
          </p:cNvSpPr>
          <p:nvPr>
            <p:ph type="sldImg"/>
          </p:nvPr>
        </p:nvSpPr>
        <p:spPr>
          <a:xfrm>
            <a:off x="2309813" y="522288"/>
            <a:ext cx="4643437" cy="2611437"/>
          </a:xfrm>
          <a:ln/>
        </p:spPr>
      </p:sp>
      <p:sp>
        <p:nvSpPr>
          <p:cNvPr id="167424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6591891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526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5A8953E1-11ED-4D5E-B7B6-E1593FDD624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83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675267" name="Rectangle 2"/>
          <p:cNvSpPr>
            <a:spLocks noGrp="1" noRot="1" noChangeAspect="1" noChangeArrowheads="1" noTextEdit="1"/>
          </p:cNvSpPr>
          <p:nvPr>
            <p:ph type="sldImg"/>
          </p:nvPr>
        </p:nvSpPr>
        <p:spPr>
          <a:xfrm>
            <a:off x="2309813" y="522288"/>
            <a:ext cx="4643437" cy="2611437"/>
          </a:xfrm>
          <a:ln/>
        </p:spPr>
      </p:sp>
      <p:sp>
        <p:nvSpPr>
          <p:cNvPr id="167526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982919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833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3688EB5-04B7-488A-8B9C-F975D60DD38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91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678339" name="Rectangle 2"/>
          <p:cNvSpPr>
            <a:spLocks noGrp="1" noRot="1" noChangeAspect="1" noChangeArrowheads="1" noTextEdit="1"/>
          </p:cNvSpPr>
          <p:nvPr>
            <p:ph type="sldImg"/>
          </p:nvPr>
        </p:nvSpPr>
        <p:spPr>
          <a:xfrm>
            <a:off x="2309813" y="522288"/>
            <a:ext cx="4643437" cy="2611437"/>
          </a:xfrm>
          <a:ln/>
        </p:spPr>
      </p:sp>
      <p:sp>
        <p:nvSpPr>
          <p:cNvPr id="167834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9903388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269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2691" name="Rectangle 2"/>
          <p:cNvSpPr>
            <a:spLocks noGrp="1" noRot="1" noChangeAspect="1" noChangeArrowheads="1" noTextEdit="1"/>
          </p:cNvSpPr>
          <p:nvPr>
            <p:ph type="sldImg"/>
          </p:nvPr>
        </p:nvSpPr>
        <p:spPr>
          <a:xfrm>
            <a:off x="2309813" y="522288"/>
            <a:ext cx="4643437" cy="2611437"/>
          </a:xfrm>
          <a:ln/>
        </p:spPr>
      </p:sp>
      <p:sp>
        <p:nvSpPr>
          <p:cNvPr id="88269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2670437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6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D1B0B784-F073-455F-8DBE-09D555BD8CAF}"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92</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679363" name="Rectangle 2"/>
          <p:cNvSpPr>
            <a:spLocks noGrp="1" noRot="1" noChangeAspect="1" noChangeArrowheads="1" noTextEdit="1"/>
          </p:cNvSpPr>
          <p:nvPr>
            <p:ph type="sldImg"/>
          </p:nvPr>
        </p:nvSpPr>
        <p:spPr>
          <a:xfrm>
            <a:off x="2309813" y="522288"/>
            <a:ext cx="4643437" cy="2611437"/>
          </a:xfrm>
          <a:ln/>
        </p:spPr>
      </p:sp>
      <p:sp>
        <p:nvSpPr>
          <p:cNvPr id="167936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892637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0386" name="Rectangle 7"/>
          <p:cNvSpPr>
            <a:spLocks noGrp="1" noChangeArrowheads="1"/>
          </p:cNvSpPr>
          <p:nvPr>
            <p:ph type="sldNum" sz="quarter" idx="5"/>
          </p:nvPr>
        </p:nvSpPr>
        <p:spPr>
          <a:noFill/>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0307C2F-93AB-48B4-A996-B96EBE7CE3E9}" type="slidenum">
              <a:rPr kumimoji="0" lang="ar-EG"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680387" name="Rectangle 2"/>
          <p:cNvSpPr>
            <a:spLocks noGrp="1" noRot="1" noChangeAspect="1" noChangeArrowheads="1" noTextEdit="1"/>
          </p:cNvSpPr>
          <p:nvPr>
            <p:ph type="sldImg"/>
          </p:nvPr>
        </p:nvSpPr>
        <p:spPr>
          <a:xfrm>
            <a:off x="2309813" y="522288"/>
            <a:ext cx="4643437" cy="2611437"/>
          </a:xfrm>
          <a:ln/>
        </p:spPr>
      </p:sp>
      <p:sp>
        <p:nvSpPr>
          <p:cNvPr id="168038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96047002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809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05BD5ACD-06EE-4874-BC8E-4F8E846ADC41}"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95</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668099" name="Rectangle 2"/>
          <p:cNvSpPr>
            <a:spLocks noGrp="1" noRot="1" noChangeAspect="1" noChangeArrowheads="1" noTextEdit="1"/>
          </p:cNvSpPr>
          <p:nvPr>
            <p:ph type="sldImg"/>
          </p:nvPr>
        </p:nvSpPr>
        <p:spPr>
          <a:xfrm>
            <a:off x="2309813" y="522288"/>
            <a:ext cx="4643437" cy="2611437"/>
          </a:xfrm>
          <a:ln/>
        </p:spPr>
      </p:sp>
      <p:sp>
        <p:nvSpPr>
          <p:cNvPr id="166810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3303606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4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7B24C8D-B065-4636-977B-DFC9AC673AA4}"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96</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0643" name="Rectangle 2"/>
          <p:cNvSpPr>
            <a:spLocks noGrp="1" noRot="1" noChangeAspect="1" noChangeArrowheads="1" noTextEdit="1"/>
          </p:cNvSpPr>
          <p:nvPr>
            <p:ph type="sldImg"/>
          </p:nvPr>
        </p:nvSpPr>
        <p:spPr>
          <a:xfrm>
            <a:off x="2309813" y="522288"/>
            <a:ext cx="4643437" cy="2611437"/>
          </a:xfrm>
          <a:ln/>
        </p:spPr>
      </p:sp>
      <p:sp>
        <p:nvSpPr>
          <p:cNvPr id="88064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3586877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FDDD6F-DC5C-4F0E-AF77-1D216BC44958}"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98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1459586" name="Rectangle 2"/>
          <p:cNvSpPr>
            <a:spLocks noGrp="1" noRot="1" noChangeAspect="1" noChangeArrowheads="1" noTextEdit="1"/>
          </p:cNvSpPr>
          <p:nvPr>
            <p:ph type="sldImg"/>
          </p:nvPr>
        </p:nvSpPr>
        <p:spPr>
          <a:xfrm>
            <a:off x="2309813" y="522288"/>
            <a:ext cx="4643437" cy="2611437"/>
          </a:xfrm>
          <a:ln/>
        </p:spPr>
      </p:sp>
      <p:sp>
        <p:nvSpPr>
          <p:cNvPr id="1145958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07484474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1DDD0B-3D00-44C1-896B-FEDDEBAC81EF}"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99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91445086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9B36B5-A150-49B7-8DA9-D0DC666000C2}"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102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65378" name="Rectangle 2"/>
          <p:cNvSpPr>
            <a:spLocks noGrp="1" noRot="1" noChangeAspect="1" noChangeArrowheads="1" noTextEdit="1"/>
          </p:cNvSpPr>
          <p:nvPr>
            <p:ph type="sldImg"/>
          </p:nvPr>
        </p:nvSpPr>
        <p:spPr>
          <a:xfrm>
            <a:off x="2309813" y="522288"/>
            <a:ext cx="4643437" cy="2611437"/>
          </a:xfrm>
          <a:ln/>
        </p:spPr>
      </p:sp>
      <p:sp>
        <p:nvSpPr>
          <p:cNvPr id="4965379"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87438896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BD7F8D6-725D-4D40-86F6-7E82B9B84D15}"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104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67426" name="Rectangle 2"/>
          <p:cNvSpPr>
            <a:spLocks noGrp="1" noRot="1" noChangeAspect="1" noChangeArrowheads="1" noTextEdit="1"/>
          </p:cNvSpPr>
          <p:nvPr>
            <p:ph type="sldImg"/>
          </p:nvPr>
        </p:nvSpPr>
        <p:spPr>
          <a:xfrm>
            <a:off x="2309813" y="522288"/>
            <a:ext cx="4643437" cy="2611437"/>
          </a:xfrm>
          <a:ln/>
        </p:spPr>
      </p:sp>
      <p:sp>
        <p:nvSpPr>
          <p:cNvPr id="496742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06092404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4BD7E3-8C14-4954-9002-C90CE786C9BD}"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105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1231234" name="Rectangle 2"/>
          <p:cNvSpPr>
            <a:spLocks noGrp="1" noRot="1" noChangeAspect="1" noChangeArrowheads="1" noTextEdit="1"/>
          </p:cNvSpPr>
          <p:nvPr>
            <p:ph type="sldImg"/>
          </p:nvPr>
        </p:nvSpPr>
        <p:spPr>
          <a:xfrm>
            <a:off x="2309813" y="522288"/>
            <a:ext cx="4643437" cy="2611437"/>
          </a:xfrm>
          <a:ln/>
        </p:spPr>
      </p:sp>
      <p:sp>
        <p:nvSpPr>
          <p:cNvPr id="11231235"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40151511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A3810F4-FEAF-4709-BBC3-BE4A42A1AE43}"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69474" name="Rectangle 2"/>
          <p:cNvSpPr>
            <a:spLocks noGrp="1" noRot="1" noChangeAspect="1" noChangeArrowheads="1" noTextEdit="1"/>
          </p:cNvSpPr>
          <p:nvPr>
            <p:ph type="sldImg"/>
          </p:nvPr>
        </p:nvSpPr>
        <p:spPr>
          <a:xfrm>
            <a:off x="2309813" y="522288"/>
            <a:ext cx="4643437" cy="2611437"/>
          </a:xfrm>
          <a:ln/>
        </p:spPr>
      </p:sp>
      <p:sp>
        <p:nvSpPr>
          <p:cNvPr id="4969475"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9629090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371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EA806D2-6D2C-44E0-ACD7-C2E83F6C6A0F}"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9</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3715" name="Rectangle 2"/>
          <p:cNvSpPr>
            <a:spLocks noGrp="1" noRot="1" noChangeAspect="1" noChangeArrowheads="1" noTextEdit="1"/>
          </p:cNvSpPr>
          <p:nvPr>
            <p:ph type="sldImg"/>
          </p:nvPr>
        </p:nvSpPr>
        <p:spPr>
          <a:xfrm>
            <a:off x="2309813" y="522288"/>
            <a:ext cx="4643437" cy="2611437"/>
          </a:xfrm>
          <a:ln/>
        </p:spPr>
      </p:sp>
      <p:sp>
        <p:nvSpPr>
          <p:cNvPr id="88371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16668365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309813" y="522288"/>
            <a:ext cx="4643437" cy="2611437"/>
          </a:xfrm>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3AF124DB-1AD8-4079-AFDD-7FE1F9F80A72}"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107</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231118793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76BE8D-E95B-4B36-8BA6-BDFD0233C22B}"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109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73570" name="Rectangle 2"/>
          <p:cNvSpPr>
            <a:spLocks noGrp="1" noRot="1" noChangeAspect="1" noChangeArrowheads="1" noTextEdit="1"/>
          </p:cNvSpPr>
          <p:nvPr>
            <p:ph type="sldImg"/>
          </p:nvPr>
        </p:nvSpPr>
        <p:spPr>
          <a:xfrm>
            <a:off x="2309813" y="522288"/>
            <a:ext cx="4643437" cy="2611437"/>
          </a:xfrm>
          <a:ln/>
        </p:spPr>
      </p:sp>
      <p:sp>
        <p:nvSpPr>
          <p:cNvPr id="4973571"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82267454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BB7A57-A3B6-43D9-9831-F3B8CEEC7939}"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75618" name="Rectangle 2"/>
          <p:cNvSpPr>
            <a:spLocks noGrp="1" noRot="1" noChangeAspect="1" noChangeArrowheads="1" noTextEdit="1"/>
          </p:cNvSpPr>
          <p:nvPr>
            <p:ph type="sldImg"/>
          </p:nvPr>
        </p:nvSpPr>
        <p:spPr>
          <a:xfrm>
            <a:off x="2309813" y="522288"/>
            <a:ext cx="4643437" cy="2611437"/>
          </a:xfrm>
          <a:ln/>
        </p:spPr>
      </p:sp>
      <p:sp>
        <p:nvSpPr>
          <p:cNvPr id="4975619"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52802696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BB7A57-A3B6-43D9-9831-F3B8CEEC7939}"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75618" name="Rectangle 2"/>
          <p:cNvSpPr>
            <a:spLocks noGrp="1" noRot="1" noChangeAspect="1" noChangeArrowheads="1" noTextEdit="1"/>
          </p:cNvSpPr>
          <p:nvPr>
            <p:ph type="sldImg"/>
          </p:nvPr>
        </p:nvSpPr>
        <p:spPr>
          <a:xfrm>
            <a:off x="2309813" y="522288"/>
            <a:ext cx="4643437" cy="2611437"/>
          </a:xfrm>
          <a:ln/>
        </p:spPr>
      </p:sp>
      <p:sp>
        <p:nvSpPr>
          <p:cNvPr id="4975619"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65721211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8675E0E-9306-49B2-B632-ECEE7C57463B}"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77666" name="Rectangle 2"/>
          <p:cNvSpPr>
            <a:spLocks noGrp="1" noRot="1" noChangeAspect="1" noChangeArrowheads="1" noTextEdit="1"/>
          </p:cNvSpPr>
          <p:nvPr>
            <p:ph type="sldImg"/>
          </p:nvPr>
        </p:nvSpPr>
        <p:spPr>
          <a:xfrm>
            <a:off x="2309813" y="522288"/>
            <a:ext cx="4643437" cy="2611437"/>
          </a:xfrm>
          <a:ln/>
        </p:spPr>
      </p:sp>
      <p:sp>
        <p:nvSpPr>
          <p:cNvPr id="49776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92174398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1DEDD8-126F-489B-973E-4F0CC81C1C38}"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81762" name="Rectangle 2"/>
          <p:cNvSpPr>
            <a:spLocks noGrp="1" noRot="1" noChangeAspect="1" noChangeArrowheads="1" noTextEdit="1"/>
          </p:cNvSpPr>
          <p:nvPr>
            <p:ph type="sldImg"/>
          </p:nvPr>
        </p:nvSpPr>
        <p:spPr>
          <a:xfrm>
            <a:off x="2309813" y="522288"/>
            <a:ext cx="4643437" cy="2611437"/>
          </a:xfrm>
          <a:ln/>
        </p:spPr>
      </p:sp>
      <p:sp>
        <p:nvSpPr>
          <p:cNvPr id="4981763"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54265003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BC8D7FD-3700-42B2-A81C-196DA890D641}"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83810" name="Rectangle 2"/>
          <p:cNvSpPr>
            <a:spLocks noGrp="1" noRot="1" noChangeAspect="1" noChangeArrowheads="1" noTextEdit="1"/>
          </p:cNvSpPr>
          <p:nvPr>
            <p:ph type="sldImg"/>
          </p:nvPr>
        </p:nvSpPr>
        <p:spPr>
          <a:xfrm>
            <a:off x="2309813" y="522288"/>
            <a:ext cx="4643437" cy="2611437"/>
          </a:xfrm>
          <a:ln/>
        </p:spPr>
      </p:sp>
      <p:sp>
        <p:nvSpPr>
          <p:cNvPr id="4983811"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91906782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F32DDF0-84BF-451A-BE92-FA69DA835DB8}"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1242498" name="Rectangle 2"/>
          <p:cNvSpPr>
            <a:spLocks noGrp="1" noRot="1" noChangeAspect="1" noChangeArrowheads="1" noTextEdit="1"/>
          </p:cNvSpPr>
          <p:nvPr>
            <p:ph type="sldImg"/>
          </p:nvPr>
        </p:nvSpPr>
        <p:spPr>
          <a:xfrm>
            <a:off x="2309813" y="522288"/>
            <a:ext cx="4643437" cy="2611437"/>
          </a:xfrm>
          <a:ln/>
        </p:spPr>
      </p:sp>
      <p:sp>
        <p:nvSpPr>
          <p:cNvPr id="11242499"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94005124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A8C01A-AAB3-4FAC-A1D2-0FA8C0EA8F2D}"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87906" name="Rectangle 2"/>
          <p:cNvSpPr>
            <a:spLocks noGrp="1" noRot="1" noChangeAspect="1" noChangeArrowheads="1" noTextEdit="1"/>
          </p:cNvSpPr>
          <p:nvPr>
            <p:ph type="sldImg"/>
          </p:nvPr>
        </p:nvSpPr>
        <p:spPr>
          <a:xfrm>
            <a:off x="2309813" y="522288"/>
            <a:ext cx="4643437" cy="2611437"/>
          </a:xfrm>
          <a:ln/>
        </p:spPr>
      </p:sp>
      <p:sp>
        <p:nvSpPr>
          <p:cNvPr id="498790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13784148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EA631E-A6E9-4CC1-A01C-77FF00342FD1}"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1246594" name="Rectangle 2"/>
          <p:cNvSpPr>
            <a:spLocks noGrp="1" noRot="1" noChangeAspect="1" noChangeArrowheads="1" noTextEdit="1"/>
          </p:cNvSpPr>
          <p:nvPr>
            <p:ph type="sldImg"/>
          </p:nvPr>
        </p:nvSpPr>
        <p:spPr>
          <a:xfrm>
            <a:off x="2309813" y="522288"/>
            <a:ext cx="4643437" cy="2611437"/>
          </a:xfrm>
          <a:ln/>
        </p:spPr>
      </p:sp>
      <p:sp>
        <p:nvSpPr>
          <p:cNvPr id="11246595"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604391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309813" y="522288"/>
            <a:ext cx="4643437" cy="2611437"/>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E9FC2A5-9E34-4DE8-B62F-EC6C5AB1850D}" type="slidenum">
              <a:rPr kumimoji="0" lang="ar-EG" sz="12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39935755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182BA8-8CBF-473F-B932-E2C068D79CBD}"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89954" name="Rectangle 2"/>
          <p:cNvSpPr>
            <a:spLocks noGrp="1" noRot="1" noChangeAspect="1" noChangeArrowheads="1" noTextEdit="1"/>
          </p:cNvSpPr>
          <p:nvPr>
            <p:ph type="sldImg"/>
          </p:nvPr>
        </p:nvSpPr>
        <p:spPr>
          <a:xfrm>
            <a:off x="2309813" y="522288"/>
            <a:ext cx="4643437" cy="2611437"/>
          </a:xfrm>
          <a:ln/>
        </p:spPr>
      </p:sp>
      <p:sp>
        <p:nvSpPr>
          <p:cNvPr id="4989955"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50933057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182BA8-8CBF-473F-B932-E2C068D79CBD}"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89954" name="Rectangle 2"/>
          <p:cNvSpPr>
            <a:spLocks noGrp="1" noRot="1" noChangeAspect="1" noChangeArrowheads="1" noTextEdit="1"/>
          </p:cNvSpPr>
          <p:nvPr>
            <p:ph type="sldImg"/>
          </p:nvPr>
        </p:nvSpPr>
        <p:spPr>
          <a:xfrm>
            <a:off x="2309813" y="522288"/>
            <a:ext cx="4643437" cy="2611437"/>
          </a:xfrm>
          <a:ln/>
        </p:spPr>
      </p:sp>
      <p:sp>
        <p:nvSpPr>
          <p:cNvPr id="4989955"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74251424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BF298D4-7056-4EC1-859A-00056EECCAF1}"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92002" name="Rectangle 2"/>
          <p:cNvSpPr>
            <a:spLocks noGrp="1" noRot="1" noChangeAspect="1" noChangeArrowheads="1" noTextEdit="1"/>
          </p:cNvSpPr>
          <p:nvPr>
            <p:ph type="sldImg"/>
          </p:nvPr>
        </p:nvSpPr>
        <p:spPr>
          <a:xfrm>
            <a:off x="2309813" y="522288"/>
            <a:ext cx="4643437" cy="2611437"/>
          </a:xfrm>
          <a:ln/>
        </p:spPr>
      </p:sp>
      <p:sp>
        <p:nvSpPr>
          <p:cNvPr id="4992003"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0750001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985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42F0B71-613D-4AFC-A93B-0CF4E5D9D2EE}"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16</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9859" name="Rectangle 2"/>
          <p:cNvSpPr>
            <a:spLocks noGrp="1" noRot="1" noChangeAspect="1" noChangeArrowheads="1" noTextEdit="1"/>
          </p:cNvSpPr>
          <p:nvPr>
            <p:ph type="sldImg"/>
          </p:nvPr>
        </p:nvSpPr>
        <p:spPr>
          <a:xfrm>
            <a:off x="2309813" y="522288"/>
            <a:ext cx="4643437" cy="2611437"/>
          </a:xfrm>
          <a:ln/>
        </p:spPr>
      </p:sp>
      <p:sp>
        <p:nvSpPr>
          <p:cNvPr id="88986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3683493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979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929BFE2-C152-40AA-962F-6E40A3803A6E}"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17</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29795" name="Rectangle 2"/>
          <p:cNvSpPr>
            <a:spLocks noGrp="1" noRot="1" noChangeAspect="1" noChangeArrowheads="1" noTextEdit="1"/>
          </p:cNvSpPr>
          <p:nvPr>
            <p:ph type="sldImg"/>
          </p:nvPr>
        </p:nvSpPr>
        <p:spPr>
          <a:xfrm>
            <a:off x="2309813" y="522288"/>
            <a:ext cx="4643437" cy="2611437"/>
          </a:xfrm>
          <a:ln/>
        </p:spPr>
      </p:sp>
      <p:sp>
        <p:nvSpPr>
          <p:cNvPr id="92979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8924774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081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FAEB715-B779-4DFC-9B75-204F50664DF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18</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30819" name="Rectangle 2"/>
          <p:cNvSpPr>
            <a:spLocks noGrp="1" noRot="1" noChangeAspect="1" noChangeArrowheads="1" noTextEdit="1"/>
          </p:cNvSpPr>
          <p:nvPr>
            <p:ph type="sldImg"/>
          </p:nvPr>
        </p:nvSpPr>
        <p:spPr>
          <a:xfrm>
            <a:off x="2309813" y="522288"/>
            <a:ext cx="4643437" cy="2611437"/>
          </a:xfrm>
          <a:ln/>
        </p:spPr>
      </p:sp>
      <p:sp>
        <p:nvSpPr>
          <p:cNvPr id="93082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8124798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tiff"/><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A33CD45F-F4E4-490C-A97B-B2C751DE8CCC}" type="datetimeFigureOut">
              <a:rPr lang="fr-FR" smtClean="0"/>
              <a:pPr/>
              <a:t>31/08/2022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0E03FA8-14A2-40A1-97B3-7BCA52DF763C}" type="slidenum">
              <a:rPr lang="fr-FR" smtClean="0"/>
              <a:pPr/>
              <a:t>‹N°›</a:t>
            </a:fld>
            <a:endParaRPr lang="fr-FR"/>
          </a:p>
        </p:txBody>
      </p:sp>
    </p:spTree>
    <p:extLst>
      <p:ext uri="{BB962C8B-B14F-4D97-AF65-F5344CB8AC3E}">
        <p14:creationId xmlns:p14="http://schemas.microsoft.com/office/powerpoint/2010/main" val="2824991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33CD45F-F4E4-490C-A97B-B2C751DE8CCC}" type="datetimeFigureOut">
              <a:rPr lang="fr-FR" smtClean="0"/>
              <a:pPr/>
              <a:t>31/08/2022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0E03FA8-14A2-40A1-97B3-7BCA52DF763C}" type="slidenum">
              <a:rPr lang="fr-FR" smtClean="0"/>
              <a:pPr/>
              <a:t>‹N°›</a:t>
            </a:fld>
            <a:endParaRPr lang="fr-FR"/>
          </a:p>
        </p:txBody>
      </p:sp>
    </p:spTree>
    <p:extLst>
      <p:ext uri="{BB962C8B-B14F-4D97-AF65-F5344CB8AC3E}">
        <p14:creationId xmlns:p14="http://schemas.microsoft.com/office/powerpoint/2010/main" val="627638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33CD45F-F4E4-490C-A97B-B2C751DE8CCC}" type="datetimeFigureOut">
              <a:rPr lang="fr-FR" smtClean="0"/>
              <a:pPr/>
              <a:t>31/08/2022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0E03FA8-14A2-40A1-97B3-7BCA52DF763C}" type="slidenum">
              <a:rPr lang="fr-FR" smtClean="0"/>
              <a:pPr/>
              <a:t>‹N°›</a:t>
            </a:fld>
            <a:endParaRPr lang="fr-FR"/>
          </a:p>
        </p:txBody>
      </p:sp>
    </p:spTree>
    <p:extLst>
      <p:ext uri="{BB962C8B-B14F-4D97-AF65-F5344CB8AC3E}">
        <p14:creationId xmlns:p14="http://schemas.microsoft.com/office/powerpoint/2010/main" val="8066132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06400" y="0"/>
            <a:ext cx="1036320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23078963"/>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06400" y="0"/>
            <a:ext cx="10363200" cy="1143000"/>
          </a:xfrm>
        </p:spPr>
        <p:txBody>
          <a:bodyPr/>
          <a:lstStyle/>
          <a:p>
            <a:r>
              <a:rPr lang="en-US"/>
              <a:t>Click to edit Master title style</a:t>
            </a:r>
          </a:p>
        </p:txBody>
      </p:sp>
      <p:sp>
        <p:nvSpPr>
          <p:cNvPr id="3" name="Table Placeholder 2"/>
          <p:cNvSpPr>
            <a:spLocks noGrp="1"/>
          </p:cNvSpPr>
          <p:nvPr>
            <p:ph type="tbl" idx="1"/>
          </p:nvPr>
        </p:nvSpPr>
        <p:spPr>
          <a:xfrm>
            <a:off x="406400" y="1371600"/>
            <a:ext cx="10363200" cy="4114800"/>
          </a:xfrm>
        </p:spPr>
        <p:txBody>
          <a:bodyPr/>
          <a:lstStyle/>
          <a:p>
            <a:pPr lvl="0"/>
            <a:endParaRPr lang="en-US" noProof="0"/>
          </a:p>
        </p:txBody>
      </p:sp>
    </p:spTree>
    <p:extLst>
      <p:ext uri="{BB962C8B-B14F-4D97-AF65-F5344CB8AC3E}">
        <p14:creationId xmlns:p14="http://schemas.microsoft.com/office/powerpoint/2010/main" val="391631690"/>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764DE79-268F-4C1A-8933-263129D2AF90}" type="datetimeFigureOut">
              <a:rPr lang="en-US" smtClean="0"/>
              <a:pPr/>
              <a:t>8/31/2022</a:t>
            </a:fld>
            <a:endParaRPr lang="fr-FR"/>
          </a:p>
        </p:txBody>
      </p:sp>
      <p:sp>
        <p:nvSpPr>
          <p:cNvPr id="5" name="Footer Placeholder 4"/>
          <p:cNvSpPr>
            <a:spLocks noGrp="1"/>
          </p:cNvSpPr>
          <p:nvPr>
            <p:ph type="ftr" sz="quarter" idx="11"/>
          </p:nvPr>
        </p:nvSpPr>
        <p:spPr>
          <a:xfrm>
            <a:off x="4038600" y="6356351"/>
            <a:ext cx="4114800" cy="365125"/>
          </a:xfrm>
          <a:prstGeom prst="rect">
            <a:avLst/>
          </a:prstGeom>
        </p:spPr>
        <p:txBody>
          <a:bodyPr vert="horz" lIns="91440" tIns="45720" rIns="91440" bIns="45720" rtlCol="0" anchor="ct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6" name="Slide Number Placeholder 5"/>
          <p:cNvSpPr>
            <a:spLocks noGrp="1"/>
          </p:cNvSpPr>
          <p:nvPr>
            <p:ph type="sldNum" sz="quarter" idx="12"/>
          </p:nvPr>
        </p:nvSpPr>
        <p:spPr>
          <a:xfrm>
            <a:off x="8610600" y="6356351"/>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8F63A3B-78C7-47BE-AE5E-E10140E04643}" type="slidenum">
              <a:rPr lang="en-US" smtClean="0"/>
              <a:pPr/>
              <a:t>‹N°›</a:t>
            </a:fld>
            <a:endParaRPr lang="fr-FR"/>
          </a:p>
        </p:txBody>
      </p:sp>
    </p:spTree>
    <p:extLst>
      <p:ext uri="{BB962C8B-B14F-4D97-AF65-F5344CB8AC3E}">
        <p14:creationId xmlns:p14="http://schemas.microsoft.com/office/powerpoint/2010/main" val="49526096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609585" indent="0" algn="ctr">
              <a:buNone/>
              <a:defRPr/>
            </a:lvl2pPr>
            <a:lvl3pPr marL="1219170" indent="0" algn="ctr">
              <a:buNone/>
              <a:defRPr/>
            </a:lvl3pPr>
            <a:lvl4pPr marL="1828754" indent="0" algn="ctr">
              <a:buNone/>
              <a:defRPr/>
            </a:lvl4pPr>
            <a:lvl5pPr marL="2438339" indent="0" algn="ctr">
              <a:buNone/>
              <a:defRPr/>
            </a:lvl5pPr>
            <a:lvl6pPr marL="3047924" indent="0" algn="ctr">
              <a:buNone/>
              <a:defRPr/>
            </a:lvl6pPr>
            <a:lvl7pPr marL="3657509" indent="0" algn="ctr">
              <a:buNone/>
              <a:defRPr/>
            </a:lvl7pPr>
            <a:lvl8pPr marL="4267093" indent="0" algn="ctr">
              <a:buNone/>
              <a:defRPr/>
            </a:lvl8pPr>
            <a:lvl9pPr marL="4876678" indent="0" algn="ctr">
              <a:buNone/>
              <a:defRPr/>
            </a:lvl9pPr>
          </a:lstStyle>
          <a:p>
            <a:r>
              <a:rPr lang="en-US"/>
              <a:t>Click to edit Master subtitle style</a:t>
            </a:r>
            <a:endParaRPr lang="en-CA"/>
          </a:p>
        </p:txBody>
      </p:sp>
    </p:spTree>
    <p:extLst>
      <p:ext uri="{BB962C8B-B14F-4D97-AF65-F5344CB8AC3E}">
        <p14:creationId xmlns:p14="http://schemas.microsoft.com/office/powerpoint/2010/main" val="2651024701"/>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2966343397"/>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endParaRPr lang="en-C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lvl1pPr>
            <a:lvl2pPr marL="609585" indent="0">
              <a:buNone/>
              <a:defRPr sz="2400"/>
            </a:lvl2pPr>
            <a:lvl3pPr marL="1219170" indent="0">
              <a:buNone/>
              <a:defRPr sz="2133"/>
            </a:lvl3pPr>
            <a:lvl4pPr marL="1828754" indent="0">
              <a:buNone/>
              <a:defRPr sz="1867"/>
            </a:lvl4pPr>
            <a:lvl5pPr marL="2438339" indent="0">
              <a:buNone/>
              <a:defRPr sz="1867"/>
            </a:lvl5pPr>
            <a:lvl6pPr marL="3047924" indent="0">
              <a:buNone/>
              <a:defRPr sz="1867"/>
            </a:lvl6pPr>
            <a:lvl7pPr marL="3657509" indent="0">
              <a:buNone/>
              <a:defRPr sz="1867"/>
            </a:lvl7pPr>
            <a:lvl8pPr marL="4267093" indent="0">
              <a:buNone/>
              <a:defRPr sz="1867"/>
            </a:lvl8pPr>
            <a:lvl9pPr marL="4876678" indent="0">
              <a:buNone/>
              <a:defRPr sz="1867"/>
            </a:lvl9pPr>
          </a:lstStyle>
          <a:p>
            <a:pPr lvl="0"/>
            <a:r>
              <a:rPr lang="en-US"/>
              <a:t>Click to edit Master text styles</a:t>
            </a:r>
          </a:p>
        </p:txBody>
      </p:sp>
    </p:spTree>
    <p:extLst>
      <p:ext uri="{BB962C8B-B14F-4D97-AF65-F5344CB8AC3E}">
        <p14:creationId xmlns:p14="http://schemas.microsoft.com/office/powerpoint/2010/main" val="1284750223"/>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406400" y="1371600"/>
            <a:ext cx="5080000" cy="4114800"/>
          </a:xfrm>
        </p:spPr>
        <p:txBody>
          <a:bodyPr/>
          <a:lstStyle>
            <a:lvl1pPr>
              <a:defRPr sz="3733"/>
            </a:lvl1pPr>
            <a:lvl2pPr>
              <a:defRPr sz="3200">
                <a:latin typeface="Arial" pitchFamily="34" charset="0"/>
              </a:defRPr>
            </a:lvl2pPr>
            <a:lvl3pPr>
              <a:defRPr sz="2667">
                <a:latin typeface="Arial" pitchFamily="34" charset="0"/>
              </a:defRPr>
            </a:lvl3pPr>
            <a:lvl4pPr>
              <a:defRPr sz="2400">
                <a:latin typeface="Arial" pitchFamily="34" charset="0"/>
              </a:defRPr>
            </a:lvl4pPr>
            <a:lvl5pPr>
              <a:defRPr sz="2400">
                <a:latin typeface="Arial" pitchFamily="34" charset="0"/>
              </a:defRPr>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Content Placeholder 3"/>
          <p:cNvSpPr>
            <a:spLocks noGrp="1"/>
          </p:cNvSpPr>
          <p:nvPr>
            <p:ph sz="half" idx="2"/>
          </p:nvPr>
        </p:nvSpPr>
        <p:spPr>
          <a:xfrm>
            <a:off x="5689600" y="1371600"/>
            <a:ext cx="5080000" cy="4114800"/>
          </a:xfrm>
        </p:spPr>
        <p:txBody>
          <a:bodyPr/>
          <a:lstStyle>
            <a:lvl1pPr>
              <a:defRPr sz="3733"/>
            </a:lvl1pPr>
            <a:lvl2pPr>
              <a:defRPr sz="3200">
                <a:latin typeface="Arial" pitchFamily="34" charset="0"/>
              </a:defRPr>
            </a:lvl2pPr>
            <a:lvl3pPr>
              <a:defRPr sz="2667">
                <a:latin typeface="Arial" pitchFamily="34" charset="0"/>
              </a:defRPr>
            </a:lvl3pPr>
            <a:lvl4pPr>
              <a:defRPr sz="2400">
                <a:latin typeface="Arial" pitchFamily="34" charset="0"/>
              </a:defRPr>
            </a:lvl4pPr>
            <a:lvl5pPr>
              <a:defRPr sz="2400">
                <a:latin typeface="Arial" pitchFamily="34" charset="0"/>
              </a:defRPr>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1891501077"/>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atin typeface="Arial" pitchFamily="34" charset="0"/>
              </a:defRPr>
            </a:lvl2pPr>
            <a:lvl3pPr>
              <a:defRPr sz="2400">
                <a:latin typeface="Arial" pitchFamily="34" charset="0"/>
              </a:defRPr>
            </a:lvl3pPr>
            <a:lvl4pPr>
              <a:defRPr sz="2133">
                <a:latin typeface="Arial" pitchFamily="34" charset="0"/>
              </a:defRPr>
            </a:lvl4pPr>
            <a:lvl5pPr>
              <a:defRPr sz="2133">
                <a:latin typeface="Arial" pitchFamily="34" charset="0"/>
              </a:defRPr>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atin typeface="Arial" pitchFamily="34" charset="0"/>
              </a:defRPr>
            </a:lvl2pPr>
            <a:lvl3pPr>
              <a:defRPr sz="2400">
                <a:latin typeface="Arial" pitchFamily="34" charset="0"/>
              </a:defRPr>
            </a:lvl3pPr>
            <a:lvl4pPr>
              <a:defRPr sz="2133">
                <a:latin typeface="Arial" pitchFamily="34" charset="0"/>
              </a:defRPr>
            </a:lvl4pPr>
            <a:lvl5pPr>
              <a:defRPr sz="2133">
                <a:latin typeface="Arial" pitchFamily="34" charset="0"/>
              </a:defRPr>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19486585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33CD45F-F4E4-490C-A97B-B2C751DE8CCC}" type="datetimeFigureOut">
              <a:rPr lang="fr-FR" smtClean="0"/>
              <a:pPr/>
              <a:t>31/08/2022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0E03FA8-14A2-40A1-97B3-7BCA52DF763C}" type="slidenum">
              <a:rPr lang="fr-FR" smtClean="0"/>
              <a:pPr/>
              <a:t>‹N°›</a:t>
            </a:fld>
            <a:endParaRPr lang="fr-FR"/>
          </a:p>
        </p:txBody>
      </p:sp>
    </p:spTree>
    <p:extLst>
      <p:ext uri="{BB962C8B-B14F-4D97-AF65-F5344CB8AC3E}">
        <p14:creationId xmlns:p14="http://schemas.microsoft.com/office/powerpoint/2010/main" val="40985562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Tree>
    <p:extLst>
      <p:ext uri="{BB962C8B-B14F-4D97-AF65-F5344CB8AC3E}">
        <p14:creationId xmlns:p14="http://schemas.microsoft.com/office/powerpoint/2010/main" val="2749174935"/>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7866894"/>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endParaRPr lang="en-CA"/>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atin typeface="Arial" pitchFamily="34" charset="0"/>
              </a:defRPr>
            </a:lvl2pPr>
            <a:lvl3pPr>
              <a:defRPr sz="3200">
                <a:latin typeface="Arial" pitchFamily="34" charset="0"/>
              </a:defRPr>
            </a:lvl3pPr>
            <a:lvl4pPr>
              <a:defRPr sz="2667">
                <a:latin typeface="Arial" pitchFamily="34" charset="0"/>
              </a:defRPr>
            </a:lvl4pPr>
            <a:lvl5pPr>
              <a:defRPr sz="2667">
                <a:latin typeface="Arial" pitchFamily="34" charset="0"/>
              </a:defRPr>
            </a:lvl5pPr>
            <a:lvl6pPr>
              <a:defRPr sz="2667"/>
            </a:lvl6pPr>
            <a:lvl7pPr>
              <a:defRPr sz="2667"/>
            </a:lvl7pPr>
            <a:lvl8pPr>
              <a:defRPr sz="2667"/>
            </a:lvl8pPr>
            <a:lvl9pPr>
              <a:defRPr sz="2667"/>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Tree>
    <p:extLst>
      <p:ext uri="{BB962C8B-B14F-4D97-AF65-F5344CB8AC3E}">
        <p14:creationId xmlns:p14="http://schemas.microsoft.com/office/powerpoint/2010/main" val="631140904"/>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endParaRPr lang="en-CA"/>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lvl="0"/>
            <a:endParaRPr lang="en-CA" noProof="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Tree>
    <p:extLst>
      <p:ext uri="{BB962C8B-B14F-4D97-AF65-F5344CB8AC3E}">
        <p14:creationId xmlns:p14="http://schemas.microsoft.com/office/powerpoint/2010/main" val="2383027187"/>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1035493179"/>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178800" y="0"/>
            <a:ext cx="2590800" cy="5486400"/>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06400" y="0"/>
            <a:ext cx="7569200" cy="5486400"/>
          </a:xfrm>
        </p:spPr>
        <p:txBody>
          <a:bodyPr vert="eaVert"/>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2519128313"/>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6400" y="0"/>
            <a:ext cx="10363200" cy="1143000"/>
          </a:xfrm>
        </p:spPr>
        <p:txBody>
          <a:bodyPr/>
          <a:lstStyle/>
          <a:p>
            <a:r>
              <a:rPr lang="en-US"/>
              <a:t>Click to edit Master title style</a:t>
            </a:r>
            <a:endParaRPr lang="en-CA"/>
          </a:p>
        </p:txBody>
      </p:sp>
      <p:sp>
        <p:nvSpPr>
          <p:cNvPr id="3" name="Text Placeholder 2"/>
          <p:cNvSpPr>
            <a:spLocks noGrp="1"/>
          </p:cNvSpPr>
          <p:nvPr>
            <p:ph type="body" sz="half" idx="1"/>
          </p:nvPr>
        </p:nvSpPr>
        <p:spPr>
          <a:xfrm>
            <a:off x="406400" y="1371600"/>
            <a:ext cx="5080000" cy="4114800"/>
          </a:xfrm>
        </p:spPr>
        <p:txBody>
          <a:bodyPr/>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Content Placeholder 3"/>
          <p:cNvSpPr>
            <a:spLocks noGrp="1"/>
          </p:cNvSpPr>
          <p:nvPr>
            <p:ph sz="half" idx="2"/>
          </p:nvPr>
        </p:nvSpPr>
        <p:spPr>
          <a:xfrm>
            <a:off x="5689600" y="1371600"/>
            <a:ext cx="5080000" cy="4114800"/>
          </a:xfrm>
        </p:spPr>
        <p:txBody>
          <a:bodyPr/>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4091877152"/>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06400" y="0"/>
            <a:ext cx="10363200" cy="5486400"/>
          </a:xfrm>
        </p:spPr>
        <p:txBody>
          <a:bodyPr/>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3246067177"/>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06400" y="0"/>
            <a:ext cx="10363200" cy="1143000"/>
          </a:xfrm>
        </p:spPr>
        <p:txBody>
          <a:bodyPr/>
          <a:lstStyle/>
          <a:p>
            <a:r>
              <a:rPr lang="en-US"/>
              <a:t>Click to edit Master title style</a:t>
            </a:r>
            <a:endParaRPr lang="en-CA"/>
          </a:p>
        </p:txBody>
      </p:sp>
      <p:sp>
        <p:nvSpPr>
          <p:cNvPr id="3" name="Table Placeholder 2"/>
          <p:cNvSpPr>
            <a:spLocks noGrp="1"/>
          </p:cNvSpPr>
          <p:nvPr>
            <p:ph type="tbl" idx="1"/>
          </p:nvPr>
        </p:nvSpPr>
        <p:spPr>
          <a:xfrm>
            <a:off x="406400" y="1371600"/>
            <a:ext cx="10363200" cy="4114800"/>
          </a:xfrm>
        </p:spPr>
        <p:txBody>
          <a:bodyPr/>
          <a:lstStyle/>
          <a:p>
            <a:pPr lvl="0"/>
            <a:endParaRPr lang="en-CA" noProof="0"/>
          </a:p>
        </p:txBody>
      </p:sp>
    </p:spTree>
    <p:extLst>
      <p:ext uri="{BB962C8B-B14F-4D97-AF65-F5344CB8AC3E}">
        <p14:creationId xmlns:p14="http://schemas.microsoft.com/office/powerpoint/2010/main" val="3020542506"/>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33CD45F-F4E4-490C-A97B-B2C751DE8CCC}" type="datetimeFigureOut">
              <a:rPr kumimoji="0" lang="fr-FR" sz="1200" b="0" i="0" u="none" strike="noStrike" kern="1200" cap="none" spc="0" normalizeH="0" baseline="0" noProof="0" smtClean="0">
                <a:ln>
                  <a:noFill/>
                </a:ln>
                <a:solidFill>
                  <a:prstClr val="white">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31/08/2022</a:t>
            </a:fld>
            <a:endParaRPr kumimoji="0" lang="fr-FR" sz="1200" b="0" i="0" u="none" strike="noStrike" kern="1200" cap="none" spc="0" normalizeH="0" baseline="0" noProof="0">
              <a:ln>
                <a:noFill/>
              </a:ln>
              <a:solidFill>
                <a:prstClr val="white">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white">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E03FA8-14A2-40A1-97B3-7BCA52DF763C}" type="slidenum">
              <a:rPr kumimoji="0" lang="fr-FR" sz="1200" b="0" i="0" u="none" strike="noStrike" kern="1200" cap="none" spc="0" normalizeH="0" baseline="0" noProof="0" smtClean="0">
                <a:ln>
                  <a:noFill/>
                </a:ln>
                <a:solidFill>
                  <a:prstClr val="white">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white">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35850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33CD45F-F4E4-490C-A97B-B2C751DE8CCC}" type="datetimeFigureOut">
              <a:rPr lang="fr-FR" smtClean="0"/>
              <a:pPr/>
              <a:t>31/08/2022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0E03FA8-14A2-40A1-97B3-7BCA52DF763C}" type="slidenum">
              <a:rPr lang="fr-FR" smtClean="0"/>
              <a:pPr/>
              <a:t>‹N°›</a:t>
            </a:fld>
            <a:endParaRPr lang="fr-FR"/>
          </a:p>
        </p:txBody>
      </p:sp>
    </p:spTree>
    <p:extLst>
      <p:ext uri="{BB962C8B-B14F-4D97-AF65-F5344CB8AC3E}">
        <p14:creationId xmlns:p14="http://schemas.microsoft.com/office/powerpoint/2010/main" val="4166062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Tree>
    <p:extLst>
      <p:ext uri="{BB962C8B-B14F-4D97-AF65-F5344CB8AC3E}">
        <p14:creationId xmlns:p14="http://schemas.microsoft.com/office/powerpoint/2010/main" val="5537272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Warna Master">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quarter" idx="15" hasCustomPrompt="1"/>
          </p:nvPr>
        </p:nvSpPr>
        <p:spPr>
          <a:xfrm>
            <a:off x="536900" y="0"/>
            <a:ext cx="11136085" cy="676784"/>
          </a:xfrm>
          <a:prstGeom prst="rect">
            <a:avLst/>
          </a:prstGeom>
        </p:spPr>
        <p:txBody>
          <a:bodyPr anchor="b">
            <a:noAutofit/>
          </a:bodyPr>
          <a:lstStyle>
            <a:lvl1pPr marL="0" indent="0" algn="l">
              <a:buNone/>
              <a:defRPr sz="2800" spc="-151">
                <a:solidFill>
                  <a:schemeClr val="tx1"/>
                </a:solidFill>
                <a:latin typeface="+mj-lt"/>
              </a:defRPr>
            </a:lvl1pPr>
            <a:lvl2pPr algn="ctr">
              <a:defRPr/>
            </a:lvl2pPr>
            <a:lvl3pPr algn="ctr">
              <a:defRPr/>
            </a:lvl3pPr>
            <a:lvl4pPr algn="ctr">
              <a:defRPr/>
            </a:lvl4pPr>
            <a:lvl5pPr algn="ctr">
              <a:defRPr/>
            </a:lvl5pPr>
          </a:lstStyle>
          <a:p>
            <a:pPr lvl="0"/>
            <a:r>
              <a:rPr lang="en-US" dirty="0" err="1"/>
              <a:t>Titre</a:t>
            </a:r>
            <a:endParaRPr lang="en-US" dirty="0"/>
          </a:p>
        </p:txBody>
      </p:sp>
      <p:sp>
        <p:nvSpPr>
          <p:cNvPr id="7" name="Date Placeholder 6"/>
          <p:cNvSpPr>
            <a:spLocks noGrp="1"/>
          </p:cNvSpPr>
          <p:nvPr>
            <p:ph type="dt" sz="half" idx="10"/>
          </p:nvPr>
        </p:nvSpPr>
        <p:spPr>
          <a:xfrm>
            <a:off x="838200" y="6356351"/>
            <a:ext cx="2743200" cy="365125"/>
          </a:xfrm>
          <a:prstGeom prst="rect">
            <a:avLst/>
          </a:prstGeom>
        </p:spPr>
        <p:txBody>
          <a:bodyPr/>
          <a:lstStyle/>
          <a:p>
            <a:fld id="{54F37447-5DD5-439D-9076-D079AC0D4D3B}" type="datetime1">
              <a:rPr lang="en-US" smtClean="0"/>
              <a:t>8/31/2022</a:t>
            </a:fld>
            <a:endParaRPr lang="en-US"/>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929784" y="6332370"/>
            <a:ext cx="2743200" cy="365125"/>
          </a:xfrm>
          <a:prstGeom prst="rect">
            <a:avLst/>
          </a:prstGeom>
        </p:spPr>
        <p:txBody>
          <a:bodyPr/>
          <a:lstStyle/>
          <a:p>
            <a:fld id="{82E53424-D1F0-4C59-ACFB-E47533F4CD2B}" type="slidenum">
              <a:rPr lang="en-US" smtClean="0"/>
              <a:t>‹N°›</a:t>
            </a:fld>
            <a:endParaRPr lang="en-US"/>
          </a:p>
        </p:txBody>
      </p:sp>
      <p:sp>
        <p:nvSpPr>
          <p:cNvPr id="13" name="Text Placeholder 12"/>
          <p:cNvSpPr>
            <a:spLocks noGrp="1"/>
          </p:cNvSpPr>
          <p:nvPr>
            <p:ph type="body" sz="quarter" idx="16" hasCustomPrompt="1"/>
          </p:nvPr>
        </p:nvSpPr>
        <p:spPr>
          <a:xfrm>
            <a:off x="536901" y="644753"/>
            <a:ext cx="11136084" cy="276923"/>
          </a:xfrm>
          <a:prstGeom prst="rect">
            <a:avLst/>
          </a:prstGeom>
        </p:spPr>
        <p:txBody>
          <a:bodyPr>
            <a:noAutofit/>
          </a:bodyPr>
          <a:lstStyle>
            <a:lvl1pPr marL="0" indent="0" algn="l">
              <a:buNone/>
              <a:defRPr sz="1400" i="0">
                <a:solidFill>
                  <a:schemeClr val="tx1">
                    <a:lumMod val="50000"/>
                    <a:lumOff val="50000"/>
                  </a:schemeClr>
                </a:solidFill>
              </a:defRPr>
            </a:lvl1pPr>
          </a:lstStyle>
          <a:p>
            <a:pPr lvl="0"/>
            <a:r>
              <a:rPr lang="en-US" dirty="0"/>
              <a:t>Sous-</a:t>
            </a:r>
            <a:r>
              <a:rPr lang="en-US" dirty="0" err="1"/>
              <a:t>titre</a:t>
            </a:r>
            <a:endParaRPr lang="en-US" dirty="0"/>
          </a:p>
        </p:txBody>
      </p:sp>
    </p:spTree>
    <p:extLst>
      <p:ext uri="{BB962C8B-B14F-4D97-AF65-F5344CB8AC3E}">
        <p14:creationId xmlns:p14="http://schemas.microsoft.com/office/powerpoint/2010/main" val="250537677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320">
          <p15:clr>
            <a:srgbClr val="FBAE40"/>
          </p15:clr>
        </p15:guide>
        <p15:guide id="2" pos="7678">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eset One">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quarter" idx="15" hasCustomPrompt="1"/>
          </p:nvPr>
        </p:nvSpPr>
        <p:spPr>
          <a:xfrm>
            <a:off x="536900" y="0"/>
            <a:ext cx="11136085" cy="676784"/>
          </a:xfrm>
          <a:prstGeom prst="rect">
            <a:avLst/>
          </a:prstGeom>
        </p:spPr>
        <p:txBody>
          <a:bodyPr anchor="b">
            <a:noAutofit/>
          </a:bodyPr>
          <a:lstStyle>
            <a:lvl1pPr marL="0" indent="0" algn="l">
              <a:buNone/>
              <a:defRPr sz="2800" spc="-151">
                <a:solidFill>
                  <a:schemeClr val="tx1"/>
                </a:solidFill>
                <a:latin typeface="+mj-lt"/>
              </a:defRPr>
            </a:lvl1pPr>
            <a:lvl2pPr algn="ctr">
              <a:defRPr/>
            </a:lvl2pPr>
            <a:lvl3pPr algn="ctr">
              <a:defRPr/>
            </a:lvl3pPr>
            <a:lvl4pPr algn="ctr">
              <a:defRPr/>
            </a:lvl4pPr>
            <a:lvl5pPr algn="ctr">
              <a:defRPr/>
            </a:lvl5pPr>
          </a:lstStyle>
          <a:p>
            <a:pPr lvl="0"/>
            <a:r>
              <a:rPr lang="en-US" dirty="0"/>
              <a:t>Slide title or leave blank</a:t>
            </a:r>
          </a:p>
        </p:txBody>
      </p:sp>
      <p:sp>
        <p:nvSpPr>
          <p:cNvPr id="7" name="Date Placeholder 6"/>
          <p:cNvSpPr>
            <a:spLocks noGrp="1"/>
          </p:cNvSpPr>
          <p:nvPr>
            <p:ph type="dt" sz="half" idx="10"/>
          </p:nvPr>
        </p:nvSpPr>
        <p:spPr>
          <a:xfrm>
            <a:off x="838200" y="6356351"/>
            <a:ext cx="2743200" cy="365125"/>
          </a:xfrm>
          <a:prstGeom prst="rect">
            <a:avLst/>
          </a:prstGeom>
        </p:spPr>
        <p:txBody>
          <a:bodyPr/>
          <a:lstStyle/>
          <a:p>
            <a:fld id="{B3C59EF4-9B71-4FD1-9315-F957C6AC2955}" type="datetime1">
              <a:rPr lang="en-US" smtClean="0"/>
              <a:t>8/31/2022</a:t>
            </a:fld>
            <a:endParaRPr lang="en-US"/>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835101" y="6858000"/>
            <a:ext cx="2743200" cy="365125"/>
          </a:xfrm>
          <a:prstGeom prst="rect">
            <a:avLst/>
          </a:prstGeom>
        </p:spPr>
        <p:txBody>
          <a:bodyPr/>
          <a:lstStyle/>
          <a:p>
            <a:fld id="{82E53424-D1F0-4C59-ACFB-E47533F4CD2B}" type="slidenum">
              <a:rPr lang="en-US" smtClean="0"/>
              <a:t>‹N°›</a:t>
            </a:fld>
            <a:endParaRPr lang="en-US"/>
          </a:p>
        </p:txBody>
      </p:sp>
      <p:sp>
        <p:nvSpPr>
          <p:cNvPr id="13" name="Text Placeholder 12"/>
          <p:cNvSpPr>
            <a:spLocks noGrp="1"/>
          </p:cNvSpPr>
          <p:nvPr>
            <p:ph type="body" sz="quarter" idx="16" hasCustomPrompt="1"/>
          </p:nvPr>
        </p:nvSpPr>
        <p:spPr>
          <a:xfrm>
            <a:off x="536901" y="644753"/>
            <a:ext cx="11136084" cy="276923"/>
          </a:xfrm>
          <a:prstGeom prst="rect">
            <a:avLst/>
          </a:prstGeom>
        </p:spPr>
        <p:txBody>
          <a:bodyPr>
            <a:noAutofit/>
          </a:bodyPr>
          <a:lstStyle>
            <a:lvl1pPr marL="0" indent="0" algn="l">
              <a:buNone/>
              <a:defRPr sz="1400" i="0">
                <a:solidFill>
                  <a:schemeClr val="tx1">
                    <a:lumMod val="50000"/>
                    <a:lumOff val="50000"/>
                  </a:schemeClr>
                </a:solidFill>
              </a:defRPr>
            </a:lvl1pPr>
          </a:lstStyle>
          <a:p>
            <a:pPr lvl="0"/>
            <a:r>
              <a:rPr lang="en-US" dirty="0"/>
              <a:t>Put your subtitle here or leave blank</a:t>
            </a:r>
          </a:p>
        </p:txBody>
      </p:sp>
    </p:spTree>
    <p:extLst>
      <p:ext uri="{BB962C8B-B14F-4D97-AF65-F5344CB8AC3E}">
        <p14:creationId xmlns:p14="http://schemas.microsoft.com/office/powerpoint/2010/main" val="418120418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320">
          <p15:clr>
            <a:srgbClr val="FBAE40"/>
          </p15:clr>
        </p15:guide>
        <p15:guide id="2" pos="7678">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eset Two">
    <p:bg>
      <p:bgRef idx="1002">
        <a:schemeClr val="bg2"/>
      </p:bgRef>
    </p:bg>
    <p:spTree>
      <p:nvGrpSpPr>
        <p:cNvPr id="1" name=""/>
        <p:cNvGrpSpPr/>
        <p:nvPr/>
      </p:nvGrpSpPr>
      <p:grpSpPr>
        <a:xfrm>
          <a:off x="0" y="0"/>
          <a:ext cx="0" cy="0"/>
          <a:chOff x="0" y="0"/>
          <a:chExt cx="0" cy="0"/>
        </a:xfrm>
      </p:grpSpPr>
      <p:sp>
        <p:nvSpPr>
          <p:cNvPr id="4" name="Text Placeholder 3"/>
          <p:cNvSpPr>
            <a:spLocks noGrp="1"/>
          </p:cNvSpPr>
          <p:nvPr>
            <p:ph type="body" sz="quarter" idx="15" hasCustomPrompt="1"/>
          </p:nvPr>
        </p:nvSpPr>
        <p:spPr>
          <a:xfrm>
            <a:off x="536900" y="0"/>
            <a:ext cx="11136085" cy="676784"/>
          </a:xfrm>
          <a:prstGeom prst="rect">
            <a:avLst/>
          </a:prstGeom>
        </p:spPr>
        <p:txBody>
          <a:bodyPr anchor="b">
            <a:noAutofit/>
          </a:bodyPr>
          <a:lstStyle>
            <a:lvl1pPr marL="0" indent="0" algn="l">
              <a:buNone/>
              <a:defRPr sz="2800" spc="-151">
                <a:solidFill>
                  <a:schemeClr val="tx1"/>
                </a:solidFill>
                <a:latin typeface="+mj-lt"/>
              </a:defRPr>
            </a:lvl1pPr>
            <a:lvl2pPr algn="ctr">
              <a:defRPr/>
            </a:lvl2pPr>
            <a:lvl3pPr algn="ctr">
              <a:defRPr/>
            </a:lvl3pPr>
            <a:lvl4pPr algn="ctr">
              <a:defRPr/>
            </a:lvl4pPr>
            <a:lvl5pPr algn="ctr">
              <a:defRPr/>
            </a:lvl5pPr>
          </a:lstStyle>
          <a:p>
            <a:pPr lvl="0"/>
            <a:r>
              <a:rPr lang="en-US" dirty="0" err="1"/>
              <a:t>Titre</a:t>
            </a:r>
            <a:endParaRPr lang="en-US" dirty="0"/>
          </a:p>
        </p:txBody>
      </p:sp>
      <p:sp>
        <p:nvSpPr>
          <p:cNvPr id="7" name="Date Placeholder 6"/>
          <p:cNvSpPr>
            <a:spLocks noGrp="1"/>
          </p:cNvSpPr>
          <p:nvPr>
            <p:ph type="dt" sz="half" idx="10"/>
          </p:nvPr>
        </p:nvSpPr>
        <p:spPr>
          <a:xfrm>
            <a:off x="838200" y="6356351"/>
            <a:ext cx="2743200" cy="365125"/>
          </a:xfrm>
          <a:prstGeom prst="rect">
            <a:avLst/>
          </a:prstGeom>
        </p:spPr>
        <p:txBody>
          <a:bodyPr/>
          <a:lstStyle/>
          <a:p>
            <a:fld id="{048D088F-EEAA-4578-9880-C4EFFBAB7B51}" type="datetime1">
              <a:rPr lang="en-US" smtClean="0"/>
              <a:t>8/31/2022</a:t>
            </a:fld>
            <a:endParaRPr lang="en-US"/>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929784" y="6356351"/>
            <a:ext cx="2743200" cy="365125"/>
          </a:xfrm>
          <a:prstGeom prst="rect">
            <a:avLst/>
          </a:prstGeom>
        </p:spPr>
        <p:txBody>
          <a:bodyPr/>
          <a:lstStyle/>
          <a:p>
            <a:fld id="{82E53424-D1F0-4C59-ACFB-E47533F4CD2B}" type="slidenum">
              <a:rPr lang="en-US" smtClean="0"/>
              <a:t>‹N°›</a:t>
            </a:fld>
            <a:endParaRPr lang="en-US"/>
          </a:p>
        </p:txBody>
      </p:sp>
      <p:sp>
        <p:nvSpPr>
          <p:cNvPr id="13" name="Text Placeholder 12"/>
          <p:cNvSpPr>
            <a:spLocks noGrp="1"/>
          </p:cNvSpPr>
          <p:nvPr>
            <p:ph type="body" sz="quarter" idx="16" hasCustomPrompt="1"/>
          </p:nvPr>
        </p:nvSpPr>
        <p:spPr>
          <a:xfrm>
            <a:off x="536901" y="644753"/>
            <a:ext cx="11136084" cy="276923"/>
          </a:xfrm>
          <a:prstGeom prst="rect">
            <a:avLst/>
          </a:prstGeom>
        </p:spPr>
        <p:txBody>
          <a:bodyPr>
            <a:noAutofit/>
          </a:bodyPr>
          <a:lstStyle>
            <a:lvl1pPr marL="0" indent="0" algn="l">
              <a:buNone/>
              <a:defRPr sz="1400" i="0">
                <a:solidFill>
                  <a:schemeClr val="tx1">
                    <a:lumMod val="50000"/>
                  </a:schemeClr>
                </a:solidFill>
              </a:defRPr>
            </a:lvl1pPr>
          </a:lstStyle>
          <a:p>
            <a:pPr lvl="0"/>
            <a:r>
              <a:rPr lang="en-US" dirty="0"/>
              <a:t>Sous-</a:t>
            </a:r>
            <a:r>
              <a:rPr lang="en-US" dirty="0" err="1"/>
              <a:t>titre</a:t>
            </a:r>
            <a:endParaRPr lang="en-US" dirty="0"/>
          </a:p>
        </p:txBody>
      </p:sp>
    </p:spTree>
    <p:extLst>
      <p:ext uri="{BB962C8B-B14F-4D97-AF65-F5344CB8AC3E}">
        <p14:creationId xmlns:p14="http://schemas.microsoft.com/office/powerpoint/2010/main" val="98391062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320">
          <p15:clr>
            <a:srgbClr val="FBAE40"/>
          </p15:clr>
        </p15:guide>
        <p15:guide id="2" pos="7678">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70_Custom Layout">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11" name="Picture Placeholder 10"/>
          <p:cNvSpPr>
            <a:spLocks noGrp="1"/>
          </p:cNvSpPr>
          <p:nvPr>
            <p:ph type="pic" sz="quarter" idx="10" hasCustomPrompt="1"/>
          </p:nvPr>
        </p:nvSpPr>
        <p:spPr>
          <a:xfrm>
            <a:off x="1577873" y="1536518"/>
            <a:ext cx="4326916" cy="9361932"/>
          </a:xfrm>
          <a:custGeom>
            <a:avLst/>
            <a:gdLst>
              <a:gd name="connsiteX0" fmla="*/ 0 w 3867993"/>
              <a:gd name="connsiteY0" fmla="*/ 0 h 8367894"/>
              <a:gd name="connsiteX1" fmla="*/ 3867993 w 3867993"/>
              <a:gd name="connsiteY1" fmla="*/ 0 h 8367894"/>
              <a:gd name="connsiteX2" fmla="*/ 3867993 w 3867993"/>
              <a:gd name="connsiteY2" fmla="*/ 8367894 h 8367894"/>
              <a:gd name="connsiteX3" fmla="*/ 0 w 3867993"/>
              <a:gd name="connsiteY3" fmla="*/ 8367894 h 8367894"/>
            </a:gdLst>
            <a:ahLst/>
            <a:cxnLst>
              <a:cxn ang="0">
                <a:pos x="connsiteX0" y="connsiteY0"/>
              </a:cxn>
              <a:cxn ang="0">
                <a:pos x="connsiteX1" y="connsiteY1"/>
              </a:cxn>
              <a:cxn ang="0">
                <a:pos x="connsiteX2" y="connsiteY2"/>
              </a:cxn>
              <a:cxn ang="0">
                <a:pos x="connsiteX3" y="connsiteY3"/>
              </a:cxn>
            </a:cxnLst>
            <a:rect l="l" t="t" r="r" b="b"/>
            <a:pathLst>
              <a:path w="3867993" h="8367894">
                <a:moveTo>
                  <a:pt x="0" y="0"/>
                </a:moveTo>
                <a:lnTo>
                  <a:pt x="3867993" y="0"/>
                </a:lnTo>
                <a:lnTo>
                  <a:pt x="3867993" y="8367894"/>
                </a:lnTo>
                <a:lnTo>
                  <a:pt x="0" y="8367894"/>
                </a:lnTo>
                <a:close/>
              </a:path>
            </a:pathLst>
          </a:custGeom>
          <a:pattFill prst="pct60">
            <a:fgClr>
              <a:srgbClr val="FFFFFF"/>
            </a:fgClr>
            <a:bgClr>
              <a:srgbClr val="E6E9EE"/>
            </a:bgClr>
          </a:pattFill>
        </p:spPr>
        <p:txBody>
          <a:bodyPr anchor="ctr"/>
          <a:lstStyle>
            <a:lvl1pPr>
              <a:defRPr lang="en-US" dirty="0"/>
            </a:lvl1pPr>
          </a:lstStyle>
          <a:p>
            <a:pPr lvl="0"/>
            <a:r>
              <a:rPr lang="en-US" dirty="0"/>
              <a:t>Drag and drop picture</a:t>
            </a:r>
          </a:p>
        </p:txBody>
      </p:sp>
    </p:spTree>
    <p:extLst>
      <p:ext uri="{BB962C8B-B14F-4D97-AF65-F5344CB8AC3E}">
        <p14:creationId xmlns:p14="http://schemas.microsoft.com/office/powerpoint/2010/main" val="43630464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6667">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14:bounceEnd="66667">
                                          <p:cBhvr additive="base">
                                            <p:cTn id="7" dur="1500" fill="hold"/>
                                            <p:tgtEl>
                                              <p:spTgt spid="11"/>
                                            </p:tgtEl>
                                            <p:attrNameLst>
                                              <p:attrName>ppt_x</p:attrName>
                                            </p:attrNameLst>
                                          </p:cBhvr>
                                          <p:tavLst>
                                            <p:tav tm="0">
                                              <p:val>
                                                <p:strVal val="#ppt_x"/>
                                              </p:val>
                                            </p:tav>
                                            <p:tav tm="100000">
                                              <p:val>
                                                <p:strVal val="#ppt_x"/>
                                              </p:val>
                                            </p:tav>
                                          </p:tavLst>
                                        </p:anim>
                                        <p:anim calcmode="lin" valueType="num" p14:bounceEnd="66667">
                                          <p:cBhvr additive="base">
                                            <p:cTn id="8" dur="1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500" fill="hold"/>
                                            <p:tgtEl>
                                              <p:spTgt spid="11"/>
                                            </p:tgtEl>
                                            <p:attrNameLst>
                                              <p:attrName>ppt_x</p:attrName>
                                            </p:attrNameLst>
                                          </p:cBhvr>
                                          <p:tavLst>
                                            <p:tav tm="0">
                                              <p:val>
                                                <p:strVal val="#ppt_x"/>
                                              </p:val>
                                            </p:tav>
                                            <p:tav tm="100000">
                                              <p:val>
                                                <p:strVal val="#ppt_x"/>
                                              </p:val>
                                            </p:tav>
                                          </p:tavLst>
                                        </p:anim>
                                        <p:anim calcmode="lin" valueType="num">
                                          <p:cBhvr additive="base">
                                            <p:cTn id="8" dur="1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71_Custom Layout">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11" name="Picture Placeholder 10"/>
          <p:cNvSpPr>
            <a:spLocks noGrp="1"/>
          </p:cNvSpPr>
          <p:nvPr>
            <p:ph type="pic" sz="quarter" idx="10" hasCustomPrompt="1"/>
          </p:nvPr>
        </p:nvSpPr>
        <p:spPr>
          <a:xfrm>
            <a:off x="0" y="1"/>
            <a:ext cx="12192000" cy="3984172"/>
          </a:xfrm>
          <a:custGeom>
            <a:avLst/>
            <a:gdLst>
              <a:gd name="connsiteX0" fmla="*/ 0 w 3867993"/>
              <a:gd name="connsiteY0" fmla="*/ 0 h 8367894"/>
              <a:gd name="connsiteX1" fmla="*/ 3867993 w 3867993"/>
              <a:gd name="connsiteY1" fmla="*/ 0 h 8367894"/>
              <a:gd name="connsiteX2" fmla="*/ 3867993 w 3867993"/>
              <a:gd name="connsiteY2" fmla="*/ 8367894 h 8367894"/>
              <a:gd name="connsiteX3" fmla="*/ 0 w 3867993"/>
              <a:gd name="connsiteY3" fmla="*/ 8367894 h 8367894"/>
            </a:gdLst>
            <a:ahLst/>
            <a:cxnLst>
              <a:cxn ang="0">
                <a:pos x="connsiteX0" y="connsiteY0"/>
              </a:cxn>
              <a:cxn ang="0">
                <a:pos x="connsiteX1" y="connsiteY1"/>
              </a:cxn>
              <a:cxn ang="0">
                <a:pos x="connsiteX2" y="connsiteY2"/>
              </a:cxn>
              <a:cxn ang="0">
                <a:pos x="connsiteX3" y="connsiteY3"/>
              </a:cxn>
            </a:cxnLst>
            <a:rect l="l" t="t" r="r" b="b"/>
            <a:pathLst>
              <a:path w="3867993" h="8367894">
                <a:moveTo>
                  <a:pt x="0" y="0"/>
                </a:moveTo>
                <a:lnTo>
                  <a:pt x="3867993" y="0"/>
                </a:lnTo>
                <a:lnTo>
                  <a:pt x="3867993" y="8367894"/>
                </a:lnTo>
                <a:lnTo>
                  <a:pt x="0" y="8367894"/>
                </a:lnTo>
                <a:close/>
              </a:path>
            </a:pathLst>
          </a:custGeom>
          <a:pattFill prst="pct60">
            <a:fgClr>
              <a:srgbClr val="FFFFFF"/>
            </a:fgClr>
            <a:bgClr>
              <a:srgbClr val="E6E9EE"/>
            </a:bgClr>
          </a:pattFill>
        </p:spPr>
        <p:txBody>
          <a:bodyPr anchor="ctr"/>
          <a:lstStyle>
            <a:lvl1pPr>
              <a:defRPr lang="en-US" dirty="0"/>
            </a:lvl1pPr>
          </a:lstStyle>
          <a:p>
            <a:pPr lvl="0"/>
            <a:r>
              <a:rPr lang="en-US" dirty="0"/>
              <a:t>Drag and drop picture</a:t>
            </a:r>
          </a:p>
        </p:txBody>
      </p:sp>
    </p:spTree>
    <p:extLst>
      <p:ext uri="{BB962C8B-B14F-4D97-AF65-F5344CB8AC3E}">
        <p14:creationId xmlns:p14="http://schemas.microsoft.com/office/powerpoint/2010/main" val="22451686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64_Custom Layout">
    <p:spTree>
      <p:nvGrpSpPr>
        <p:cNvPr id="1" name=""/>
        <p:cNvGrpSpPr/>
        <p:nvPr/>
      </p:nvGrpSpPr>
      <p:grpSpPr>
        <a:xfrm>
          <a:off x="0" y="0"/>
          <a:ext cx="0" cy="0"/>
          <a:chOff x="0" y="0"/>
          <a:chExt cx="0" cy="0"/>
        </a:xfrm>
      </p:grpSpPr>
      <p:sp>
        <p:nvSpPr>
          <p:cNvPr id="15" name="Picture Placeholder 15"/>
          <p:cNvSpPr>
            <a:spLocks noGrp="1"/>
          </p:cNvSpPr>
          <p:nvPr>
            <p:ph type="pic" sz="quarter" idx="10" hasCustomPrompt="1"/>
          </p:nvPr>
        </p:nvSpPr>
        <p:spPr>
          <a:xfrm>
            <a:off x="3616154" y="1624775"/>
            <a:ext cx="1695229" cy="3673508"/>
          </a:xfrm>
          <a:prstGeom prst="rect">
            <a:avLst/>
          </a:prstGeom>
          <a:pattFill prst="pct60">
            <a:fgClr>
              <a:srgbClr val="FFFFFF"/>
            </a:fgClr>
            <a:bgClr>
              <a:srgbClr val="E6E9EE"/>
            </a:bgClr>
          </a:pattFill>
        </p:spPr>
        <p:txBody>
          <a:bodyPr anchor="ctr"/>
          <a:lstStyle>
            <a:lvl1pPr>
              <a:defRPr lang="en-US" dirty="0"/>
            </a:lvl1pPr>
          </a:lstStyle>
          <a:p>
            <a:pPr lvl="0"/>
            <a:r>
              <a:rPr lang="en-US" dirty="0"/>
              <a:t>Drag and drop picture</a:t>
            </a:r>
          </a:p>
        </p:txBody>
      </p:sp>
      <p:sp>
        <p:nvSpPr>
          <p:cNvPr id="33" name="Picture Placeholder 15"/>
          <p:cNvSpPr>
            <a:spLocks noGrp="1"/>
          </p:cNvSpPr>
          <p:nvPr>
            <p:ph type="pic" sz="quarter" idx="11" hasCustomPrompt="1"/>
          </p:nvPr>
        </p:nvSpPr>
        <p:spPr>
          <a:xfrm>
            <a:off x="1557815" y="1624775"/>
            <a:ext cx="1695229" cy="3673508"/>
          </a:xfrm>
          <a:prstGeom prst="rect">
            <a:avLst/>
          </a:prstGeom>
          <a:pattFill prst="pct60">
            <a:fgClr>
              <a:srgbClr val="FFFFFF"/>
            </a:fgClr>
            <a:bgClr>
              <a:srgbClr val="E6E9EE"/>
            </a:bgClr>
          </a:pattFill>
        </p:spPr>
        <p:txBody>
          <a:bodyPr anchor="ctr"/>
          <a:lstStyle>
            <a:lvl1pPr>
              <a:defRPr lang="en-US" dirty="0"/>
            </a:lvl1pPr>
          </a:lstStyle>
          <a:p>
            <a:pPr lvl="0"/>
            <a:r>
              <a:rPr lang="en-US" dirty="0"/>
              <a:t>Drag and drop picture</a:t>
            </a:r>
          </a:p>
        </p:txBody>
      </p:sp>
      <p:sp>
        <p:nvSpPr>
          <p:cNvPr id="35" name="Picture Placeholder 15"/>
          <p:cNvSpPr>
            <a:spLocks noGrp="1"/>
          </p:cNvSpPr>
          <p:nvPr>
            <p:ph type="pic" sz="quarter" idx="12" hasCustomPrompt="1"/>
          </p:nvPr>
        </p:nvSpPr>
        <p:spPr>
          <a:xfrm>
            <a:off x="5672587" y="1624775"/>
            <a:ext cx="1695229" cy="3673508"/>
          </a:xfrm>
          <a:prstGeom prst="rect">
            <a:avLst/>
          </a:prstGeom>
          <a:pattFill prst="pct60">
            <a:fgClr>
              <a:srgbClr val="FFFFFF"/>
            </a:fgClr>
            <a:bgClr>
              <a:srgbClr val="E6E9EE"/>
            </a:bgClr>
          </a:pattFill>
        </p:spPr>
        <p:txBody>
          <a:bodyPr anchor="ctr"/>
          <a:lstStyle>
            <a:lvl1pPr>
              <a:defRPr lang="en-US" dirty="0"/>
            </a:lvl1pPr>
          </a:lstStyle>
          <a:p>
            <a:pPr lvl="0"/>
            <a:r>
              <a:rPr lang="en-US" dirty="0"/>
              <a:t>Drag and drop picture</a:t>
            </a:r>
          </a:p>
        </p:txBody>
      </p:sp>
    </p:spTree>
    <p:extLst>
      <p:ext uri="{BB962C8B-B14F-4D97-AF65-F5344CB8AC3E}">
        <p14:creationId xmlns:p14="http://schemas.microsoft.com/office/powerpoint/2010/main" val="1590973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20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1000" fill="hold"/>
                                        <p:tgtEl>
                                          <p:spTgt spid="33"/>
                                        </p:tgtEl>
                                        <p:attrNameLst>
                                          <p:attrName>ppt_x</p:attrName>
                                        </p:attrNameLst>
                                      </p:cBhvr>
                                      <p:tavLst>
                                        <p:tav tm="0">
                                          <p:val>
                                            <p:strVal val="0-#ppt_w/2"/>
                                          </p:val>
                                        </p:tav>
                                        <p:tav tm="100000">
                                          <p:val>
                                            <p:strVal val="#ppt_x"/>
                                          </p:val>
                                        </p:tav>
                                      </p:tavLst>
                                    </p:anim>
                                    <p:anim calcmode="lin" valueType="num">
                                      <p:cBhvr additive="base">
                                        <p:cTn id="8" dur="1000" fill="hold"/>
                                        <p:tgtEl>
                                          <p:spTgt spid="33"/>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0-#ppt_w/2"/>
                                          </p:val>
                                        </p:tav>
                                        <p:tav tm="100000">
                                          <p:val>
                                            <p:strVal val="#ppt_x"/>
                                          </p:val>
                                        </p:tav>
                                      </p:tavLst>
                                    </p:anim>
                                    <p:anim calcmode="lin" valueType="num">
                                      <p:cBhvr additive="base">
                                        <p:cTn id="12" dur="1000" fill="hold"/>
                                        <p:tgtEl>
                                          <p:spTgt spid="15"/>
                                        </p:tgtEl>
                                        <p:attrNameLst>
                                          <p:attrName>ppt_y</p:attrName>
                                        </p:attrNameLst>
                                      </p:cBhvr>
                                      <p:tavLst>
                                        <p:tav tm="0">
                                          <p:val>
                                            <p:strVal val="#ppt_y"/>
                                          </p:val>
                                        </p:tav>
                                        <p:tav tm="100000">
                                          <p:val>
                                            <p:strVal val="#ppt_y"/>
                                          </p:val>
                                        </p:tav>
                                      </p:tavLst>
                                    </p:anim>
                                  </p:childTnLst>
                                </p:cTn>
                              </p:par>
                              <p:par>
                                <p:cTn id="13" presetID="2" presetClass="entr" presetSubtype="8" decel="100000" fill="hold" grpId="0" nodeType="withEffect">
                                  <p:stCondLst>
                                    <p:cond delay="200"/>
                                  </p:stCondLst>
                                  <p:childTnLst>
                                    <p:set>
                                      <p:cBhvr>
                                        <p:cTn id="14" dur="1" fill="hold">
                                          <p:stCondLst>
                                            <p:cond delay="0"/>
                                          </p:stCondLst>
                                        </p:cTn>
                                        <p:tgtEl>
                                          <p:spTgt spid="35"/>
                                        </p:tgtEl>
                                        <p:attrNameLst>
                                          <p:attrName>style.visibility</p:attrName>
                                        </p:attrNameLst>
                                      </p:cBhvr>
                                      <p:to>
                                        <p:strVal val="visible"/>
                                      </p:to>
                                    </p:set>
                                    <p:anim calcmode="lin" valueType="num">
                                      <p:cBhvr additive="base">
                                        <p:cTn id="15" dur="1000" fill="hold"/>
                                        <p:tgtEl>
                                          <p:spTgt spid="35"/>
                                        </p:tgtEl>
                                        <p:attrNameLst>
                                          <p:attrName>ppt_x</p:attrName>
                                        </p:attrNameLst>
                                      </p:cBhvr>
                                      <p:tavLst>
                                        <p:tav tm="0">
                                          <p:val>
                                            <p:strVal val="0-#ppt_w/2"/>
                                          </p:val>
                                        </p:tav>
                                        <p:tav tm="100000">
                                          <p:val>
                                            <p:strVal val="#ppt_x"/>
                                          </p:val>
                                        </p:tav>
                                      </p:tavLst>
                                    </p:anim>
                                    <p:anim calcmode="lin" valueType="num">
                                      <p:cBhvr additive="base">
                                        <p:cTn id="16" dur="1000" fill="hold"/>
                                        <p:tgtEl>
                                          <p:spTgt spid="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33" grpId="0" animBg="1"/>
      <p:bldP spid="35" grpId="0" animBg="1"/>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5_Title Slide">
    <p:spTree>
      <p:nvGrpSpPr>
        <p:cNvPr id="1" name=""/>
        <p:cNvGrpSpPr/>
        <p:nvPr/>
      </p:nvGrpSpPr>
      <p:grpSpPr>
        <a:xfrm>
          <a:off x="0" y="0"/>
          <a:ext cx="0" cy="0"/>
          <a:chOff x="0" y="0"/>
          <a:chExt cx="0" cy="0"/>
        </a:xfrm>
      </p:grpSpPr>
      <p:sp>
        <p:nvSpPr>
          <p:cNvPr id="331" name="Picture Placeholder 330"/>
          <p:cNvSpPr>
            <a:spLocks noGrp="1"/>
          </p:cNvSpPr>
          <p:nvPr>
            <p:ph type="pic" sz="quarter" idx="10" hasCustomPrompt="1"/>
          </p:nvPr>
        </p:nvSpPr>
        <p:spPr>
          <a:xfrm>
            <a:off x="1742989" y="146649"/>
            <a:ext cx="12192000" cy="6858000"/>
          </a:xfrm>
          <a:prstGeom prst="rect">
            <a:avLst/>
          </a:prstGeom>
        </p:spPr>
        <p:txBody>
          <a:bodyPr/>
          <a:lstStyle>
            <a:lvl1pPr marL="0" indent="0">
              <a:buNone/>
              <a:defRPr sz="1800"/>
            </a:lvl1pPr>
          </a:lstStyle>
          <a:p>
            <a:r>
              <a:rPr lang="en-CA"/>
              <a:t>Picture</a:t>
            </a:r>
            <a:endParaRPr lang="fr-CA"/>
          </a:p>
        </p:txBody>
      </p:sp>
    </p:spTree>
    <p:extLst>
      <p:ext uri="{BB962C8B-B14F-4D97-AF65-F5344CB8AC3E}">
        <p14:creationId xmlns:p14="http://schemas.microsoft.com/office/powerpoint/2010/main" val="4222676056"/>
      </p:ext>
    </p:extLst>
  </p:cSld>
  <p:clrMapOvr>
    <a:masterClrMapping/>
  </p:clrMapOvr>
  <p:transition spd="slow">
    <p:push dir="u"/>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6_Title Slide">
    <p:spTree>
      <p:nvGrpSpPr>
        <p:cNvPr id="1" name=""/>
        <p:cNvGrpSpPr/>
        <p:nvPr/>
      </p:nvGrpSpPr>
      <p:grpSpPr>
        <a:xfrm>
          <a:off x="0" y="0"/>
          <a:ext cx="0" cy="0"/>
          <a:chOff x="0" y="0"/>
          <a:chExt cx="0" cy="0"/>
        </a:xfrm>
      </p:grpSpPr>
      <p:sp>
        <p:nvSpPr>
          <p:cNvPr id="331" name="Picture Placeholder 330"/>
          <p:cNvSpPr>
            <a:spLocks noGrp="1"/>
          </p:cNvSpPr>
          <p:nvPr>
            <p:ph type="pic" sz="quarter" idx="10" hasCustomPrompt="1"/>
          </p:nvPr>
        </p:nvSpPr>
        <p:spPr>
          <a:xfrm>
            <a:off x="0" y="0"/>
            <a:ext cx="12192000" cy="6858000"/>
          </a:xfrm>
          <a:prstGeom prst="rect">
            <a:avLst/>
          </a:prstGeom>
        </p:spPr>
        <p:txBody>
          <a:bodyPr/>
          <a:lstStyle>
            <a:lvl1pPr marL="0" indent="0">
              <a:buNone/>
              <a:defRPr sz="1800"/>
            </a:lvl1pPr>
          </a:lstStyle>
          <a:p>
            <a:r>
              <a:rPr lang="en-CA"/>
              <a:t>Picture</a:t>
            </a:r>
            <a:endParaRPr lang="fr-CA"/>
          </a:p>
        </p:txBody>
      </p:sp>
      <p:sp>
        <p:nvSpPr>
          <p:cNvPr id="5" name="Picture Placeholder 2">
            <a:extLst>
              <a:ext uri="{FF2B5EF4-FFF2-40B4-BE49-F238E27FC236}">
                <a16:creationId xmlns:a16="http://schemas.microsoft.com/office/drawing/2014/main" id="{8F22E436-F56C-46DA-BC72-1CF461442CD1}"/>
              </a:ext>
            </a:extLst>
          </p:cNvPr>
          <p:cNvSpPr>
            <a:spLocks noGrp="1"/>
          </p:cNvSpPr>
          <p:nvPr>
            <p:ph type="pic" sz="quarter" idx="11"/>
          </p:nvPr>
        </p:nvSpPr>
        <p:spPr>
          <a:xfrm>
            <a:off x="4589967" y="2492670"/>
            <a:ext cx="3012067" cy="6488255"/>
          </a:xfrm>
          <a:custGeom>
            <a:avLst/>
            <a:gdLst>
              <a:gd name="connsiteX0" fmla="*/ 328259 w 3012067"/>
              <a:gd name="connsiteY0" fmla="*/ 127 h 6488255"/>
              <a:gd name="connsiteX1" fmla="*/ 461049 w 3012067"/>
              <a:gd name="connsiteY1" fmla="*/ 1368 h 6488255"/>
              <a:gd name="connsiteX2" fmla="*/ 631911 w 3012067"/>
              <a:gd name="connsiteY2" fmla="*/ 1368 h 6488255"/>
              <a:gd name="connsiteX3" fmla="*/ 706199 w 3012067"/>
              <a:gd name="connsiteY3" fmla="*/ 130409 h 6488255"/>
              <a:gd name="connsiteX4" fmla="*/ 822584 w 3012067"/>
              <a:gd name="connsiteY4" fmla="*/ 219745 h 6488255"/>
              <a:gd name="connsiteX5" fmla="*/ 924111 w 3012067"/>
              <a:gd name="connsiteY5" fmla="*/ 222227 h 6488255"/>
              <a:gd name="connsiteX6" fmla="*/ 1129641 w 3012067"/>
              <a:gd name="connsiteY6" fmla="*/ 222227 h 6488255"/>
              <a:gd name="connsiteX7" fmla="*/ 1506034 w 3012067"/>
              <a:gd name="connsiteY7" fmla="*/ 222227 h 6488255"/>
              <a:gd name="connsiteX8" fmla="*/ 1882426 w 3012067"/>
              <a:gd name="connsiteY8" fmla="*/ 222227 h 6488255"/>
              <a:gd name="connsiteX9" fmla="*/ 2087956 w 3012067"/>
              <a:gd name="connsiteY9" fmla="*/ 222227 h 6488255"/>
              <a:gd name="connsiteX10" fmla="*/ 2189484 w 3012067"/>
              <a:gd name="connsiteY10" fmla="*/ 219745 h 6488255"/>
              <a:gd name="connsiteX11" fmla="*/ 2305868 w 3012067"/>
              <a:gd name="connsiteY11" fmla="*/ 130409 h 6488255"/>
              <a:gd name="connsiteX12" fmla="*/ 2380156 w 3012067"/>
              <a:gd name="connsiteY12" fmla="*/ 1368 h 6488255"/>
              <a:gd name="connsiteX13" fmla="*/ 2551018 w 3012067"/>
              <a:gd name="connsiteY13" fmla="*/ 1368 h 6488255"/>
              <a:gd name="connsiteX14" fmla="*/ 2803598 w 3012067"/>
              <a:gd name="connsiteY14" fmla="*/ 13776 h 6488255"/>
              <a:gd name="connsiteX15" fmla="*/ 2976937 w 3012067"/>
              <a:gd name="connsiteY15" fmla="*/ 155225 h 6488255"/>
              <a:gd name="connsiteX16" fmla="*/ 3009128 w 3012067"/>
              <a:gd name="connsiteY16" fmla="*/ 567164 h 6488255"/>
              <a:gd name="connsiteX17" fmla="*/ 3009128 w 3012067"/>
              <a:gd name="connsiteY17" fmla="*/ 1510158 h 6488255"/>
              <a:gd name="connsiteX18" fmla="*/ 3009128 w 3012067"/>
              <a:gd name="connsiteY18" fmla="*/ 5046386 h 6488255"/>
              <a:gd name="connsiteX19" fmla="*/ 3009128 w 3012067"/>
              <a:gd name="connsiteY19" fmla="*/ 5897562 h 6488255"/>
              <a:gd name="connsiteX20" fmla="*/ 3009128 w 3012067"/>
              <a:gd name="connsiteY20" fmla="*/ 6125866 h 6488255"/>
              <a:gd name="connsiteX21" fmla="*/ 3001699 w 3012067"/>
              <a:gd name="connsiteY21" fmla="*/ 6257389 h 6488255"/>
              <a:gd name="connsiteX22" fmla="*/ 2820932 w 3012067"/>
              <a:gd name="connsiteY22" fmla="*/ 6468321 h 6488255"/>
              <a:gd name="connsiteX23" fmla="*/ 2476730 w 3012067"/>
              <a:gd name="connsiteY23" fmla="*/ 6485692 h 6488255"/>
              <a:gd name="connsiteX24" fmla="*/ 1758613 w 3012067"/>
              <a:gd name="connsiteY24" fmla="*/ 6485692 h 6488255"/>
              <a:gd name="connsiteX25" fmla="*/ 1506034 w 3012067"/>
              <a:gd name="connsiteY25" fmla="*/ 6485692 h 6488255"/>
              <a:gd name="connsiteX26" fmla="*/ 1253454 w 3012067"/>
              <a:gd name="connsiteY26" fmla="*/ 6485692 h 6488255"/>
              <a:gd name="connsiteX27" fmla="*/ 535337 w 3012067"/>
              <a:gd name="connsiteY27" fmla="*/ 6485692 h 6488255"/>
              <a:gd name="connsiteX28" fmla="*/ 191135 w 3012067"/>
              <a:gd name="connsiteY28" fmla="*/ 6468321 h 6488255"/>
              <a:gd name="connsiteX29" fmla="*/ 10368 w 3012067"/>
              <a:gd name="connsiteY29" fmla="*/ 6257389 h 6488255"/>
              <a:gd name="connsiteX30" fmla="*/ 2939 w 3012067"/>
              <a:gd name="connsiteY30" fmla="*/ 6125866 h 6488255"/>
              <a:gd name="connsiteX31" fmla="*/ 2939 w 3012067"/>
              <a:gd name="connsiteY31" fmla="*/ 5897562 h 6488255"/>
              <a:gd name="connsiteX32" fmla="*/ 2939 w 3012067"/>
              <a:gd name="connsiteY32" fmla="*/ 5046386 h 6488255"/>
              <a:gd name="connsiteX33" fmla="*/ 2939 w 3012067"/>
              <a:gd name="connsiteY33" fmla="*/ 1510158 h 6488255"/>
              <a:gd name="connsiteX34" fmla="*/ 2939 w 3012067"/>
              <a:gd name="connsiteY34" fmla="*/ 567164 h 6488255"/>
              <a:gd name="connsiteX35" fmla="*/ 35131 w 3012067"/>
              <a:gd name="connsiteY35" fmla="*/ 155225 h 6488255"/>
              <a:gd name="connsiteX36" fmla="*/ 208469 w 3012067"/>
              <a:gd name="connsiteY36" fmla="*/ 13776 h 6488255"/>
              <a:gd name="connsiteX37" fmla="*/ 328259 w 3012067"/>
              <a:gd name="connsiteY37" fmla="*/ 127 h 6488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012067" h="6488255">
                <a:moveTo>
                  <a:pt x="328259" y="127"/>
                </a:moveTo>
                <a:cubicBezTo>
                  <a:pt x="373141" y="-493"/>
                  <a:pt x="420190" y="1368"/>
                  <a:pt x="461049" y="1368"/>
                </a:cubicBezTo>
                <a:cubicBezTo>
                  <a:pt x="518003" y="1368"/>
                  <a:pt x="574957" y="1368"/>
                  <a:pt x="631911" y="1368"/>
                </a:cubicBezTo>
                <a:cubicBezTo>
                  <a:pt x="711152" y="18739"/>
                  <a:pt x="681437" y="65888"/>
                  <a:pt x="706199" y="130409"/>
                </a:cubicBezTo>
                <a:cubicBezTo>
                  <a:pt x="726009" y="177559"/>
                  <a:pt x="765630" y="207338"/>
                  <a:pt x="822584" y="219745"/>
                </a:cubicBezTo>
                <a:cubicBezTo>
                  <a:pt x="852299" y="227190"/>
                  <a:pt x="891919" y="222227"/>
                  <a:pt x="924111" y="222227"/>
                </a:cubicBezTo>
                <a:cubicBezTo>
                  <a:pt x="993446" y="222227"/>
                  <a:pt x="1062782" y="222227"/>
                  <a:pt x="1129641" y="222227"/>
                </a:cubicBezTo>
                <a:cubicBezTo>
                  <a:pt x="1255930" y="222227"/>
                  <a:pt x="1379744" y="222227"/>
                  <a:pt x="1506034" y="222227"/>
                </a:cubicBezTo>
                <a:cubicBezTo>
                  <a:pt x="1632323" y="222227"/>
                  <a:pt x="1756136" y="222227"/>
                  <a:pt x="1882426" y="222227"/>
                </a:cubicBezTo>
                <a:cubicBezTo>
                  <a:pt x="1949286" y="222227"/>
                  <a:pt x="2018621" y="222227"/>
                  <a:pt x="2087956" y="222227"/>
                </a:cubicBezTo>
                <a:cubicBezTo>
                  <a:pt x="2120148" y="222227"/>
                  <a:pt x="2159768" y="227190"/>
                  <a:pt x="2189484" y="219745"/>
                </a:cubicBezTo>
                <a:cubicBezTo>
                  <a:pt x="2246438" y="207338"/>
                  <a:pt x="2286058" y="177559"/>
                  <a:pt x="2305868" y="130409"/>
                </a:cubicBezTo>
                <a:cubicBezTo>
                  <a:pt x="2330631" y="65888"/>
                  <a:pt x="2300916" y="18739"/>
                  <a:pt x="2380156" y="1368"/>
                </a:cubicBezTo>
                <a:cubicBezTo>
                  <a:pt x="2437110" y="1368"/>
                  <a:pt x="2494064" y="1368"/>
                  <a:pt x="2551018" y="1368"/>
                </a:cubicBezTo>
                <a:cubicBezTo>
                  <a:pt x="2632736" y="1368"/>
                  <a:pt x="2739215" y="-6077"/>
                  <a:pt x="2803598" y="13776"/>
                </a:cubicBezTo>
                <a:cubicBezTo>
                  <a:pt x="2882838" y="41073"/>
                  <a:pt x="2937316" y="90704"/>
                  <a:pt x="2976937" y="155225"/>
                </a:cubicBezTo>
                <a:cubicBezTo>
                  <a:pt x="3026462" y="237116"/>
                  <a:pt x="3009128" y="435641"/>
                  <a:pt x="3009128" y="567164"/>
                </a:cubicBezTo>
                <a:cubicBezTo>
                  <a:pt x="3009128" y="882323"/>
                  <a:pt x="3009128" y="1197481"/>
                  <a:pt x="3009128" y="1510158"/>
                </a:cubicBezTo>
                <a:cubicBezTo>
                  <a:pt x="3009128" y="2688901"/>
                  <a:pt x="3009128" y="3867643"/>
                  <a:pt x="3009128" y="5046386"/>
                </a:cubicBezTo>
                <a:cubicBezTo>
                  <a:pt x="3009128" y="5331766"/>
                  <a:pt x="3009128" y="5614664"/>
                  <a:pt x="3009128" y="5897562"/>
                </a:cubicBezTo>
                <a:cubicBezTo>
                  <a:pt x="3009128" y="5974490"/>
                  <a:pt x="3009128" y="6048937"/>
                  <a:pt x="3009128" y="6125866"/>
                </a:cubicBezTo>
                <a:cubicBezTo>
                  <a:pt x="3009128" y="6170534"/>
                  <a:pt x="3014081" y="6217684"/>
                  <a:pt x="3001699" y="6257389"/>
                </a:cubicBezTo>
                <a:cubicBezTo>
                  <a:pt x="2976937" y="6359133"/>
                  <a:pt x="2912554" y="6431098"/>
                  <a:pt x="2820932" y="6468321"/>
                </a:cubicBezTo>
                <a:cubicBezTo>
                  <a:pt x="2744168" y="6498100"/>
                  <a:pt x="2583210" y="6485692"/>
                  <a:pt x="2476730" y="6485692"/>
                </a:cubicBezTo>
                <a:cubicBezTo>
                  <a:pt x="2236532" y="6485692"/>
                  <a:pt x="1996334" y="6485692"/>
                  <a:pt x="1758613" y="6485692"/>
                </a:cubicBezTo>
                <a:cubicBezTo>
                  <a:pt x="1674420" y="6485692"/>
                  <a:pt x="1590227" y="6485692"/>
                  <a:pt x="1506034" y="6485692"/>
                </a:cubicBezTo>
                <a:cubicBezTo>
                  <a:pt x="1421840" y="6485692"/>
                  <a:pt x="1337647" y="6485692"/>
                  <a:pt x="1253454" y="6485692"/>
                </a:cubicBezTo>
                <a:cubicBezTo>
                  <a:pt x="1015732" y="6485692"/>
                  <a:pt x="775535" y="6485692"/>
                  <a:pt x="535337" y="6485692"/>
                </a:cubicBezTo>
                <a:cubicBezTo>
                  <a:pt x="428857" y="6485692"/>
                  <a:pt x="267900" y="6498100"/>
                  <a:pt x="191135" y="6468321"/>
                </a:cubicBezTo>
                <a:cubicBezTo>
                  <a:pt x="99514" y="6431098"/>
                  <a:pt x="35131" y="6359133"/>
                  <a:pt x="10368" y="6257389"/>
                </a:cubicBezTo>
                <a:cubicBezTo>
                  <a:pt x="-2013" y="6217684"/>
                  <a:pt x="2939" y="6170534"/>
                  <a:pt x="2939" y="6125866"/>
                </a:cubicBezTo>
                <a:cubicBezTo>
                  <a:pt x="2939" y="6048937"/>
                  <a:pt x="2939" y="5974490"/>
                  <a:pt x="2939" y="5897562"/>
                </a:cubicBezTo>
                <a:cubicBezTo>
                  <a:pt x="2939" y="5614664"/>
                  <a:pt x="2939" y="5331766"/>
                  <a:pt x="2939" y="5046386"/>
                </a:cubicBezTo>
                <a:cubicBezTo>
                  <a:pt x="2939" y="3867643"/>
                  <a:pt x="2939" y="2688901"/>
                  <a:pt x="2939" y="1510158"/>
                </a:cubicBezTo>
                <a:cubicBezTo>
                  <a:pt x="2939" y="1197481"/>
                  <a:pt x="2939" y="882323"/>
                  <a:pt x="2939" y="567164"/>
                </a:cubicBezTo>
                <a:cubicBezTo>
                  <a:pt x="2939" y="435641"/>
                  <a:pt x="-14395" y="237116"/>
                  <a:pt x="35131" y="155225"/>
                </a:cubicBezTo>
                <a:cubicBezTo>
                  <a:pt x="74751" y="90704"/>
                  <a:pt x="129229" y="41073"/>
                  <a:pt x="208469" y="13776"/>
                </a:cubicBezTo>
                <a:cubicBezTo>
                  <a:pt x="240661" y="3849"/>
                  <a:pt x="283376" y="747"/>
                  <a:pt x="328259" y="127"/>
                </a:cubicBezTo>
                <a:close/>
              </a:path>
            </a:pathLst>
          </a:custGeom>
        </p:spPr>
        <p:txBody>
          <a:bodyPr wrap="square">
            <a:noAutofit/>
          </a:bodyPr>
          <a:lstStyle/>
          <a:p>
            <a:endParaRPr lang="fr-CA" dirty="0"/>
          </a:p>
        </p:txBody>
      </p:sp>
      <p:sp>
        <p:nvSpPr>
          <p:cNvPr id="6" name="Picture Placeholder 2">
            <a:extLst>
              <a:ext uri="{FF2B5EF4-FFF2-40B4-BE49-F238E27FC236}">
                <a16:creationId xmlns:a16="http://schemas.microsoft.com/office/drawing/2014/main" id="{F46E53FA-C00C-4D5D-BA6E-841D7F2979EA}"/>
              </a:ext>
            </a:extLst>
          </p:cNvPr>
          <p:cNvSpPr>
            <a:spLocks noGrp="1"/>
          </p:cNvSpPr>
          <p:nvPr>
            <p:ph type="pic" sz="quarter" idx="16"/>
          </p:nvPr>
        </p:nvSpPr>
        <p:spPr>
          <a:xfrm>
            <a:off x="1084767" y="2492670"/>
            <a:ext cx="3012067" cy="6488255"/>
          </a:xfrm>
          <a:custGeom>
            <a:avLst/>
            <a:gdLst>
              <a:gd name="connsiteX0" fmla="*/ 328259 w 3012067"/>
              <a:gd name="connsiteY0" fmla="*/ 127 h 6488255"/>
              <a:gd name="connsiteX1" fmla="*/ 461049 w 3012067"/>
              <a:gd name="connsiteY1" fmla="*/ 1368 h 6488255"/>
              <a:gd name="connsiteX2" fmla="*/ 631911 w 3012067"/>
              <a:gd name="connsiteY2" fmla="*/ 1368 h 6488255"/>
              <a:gd name="connsiteX3" fmla="*/ 706199 w 3012067"/>
              <a:gd name="connsiteY3" fmla="*/ 130409 h 6488255"/>
              <a:gd name="connsiteX4" fmla="*/ 822584 w 3012067"/>
              <a:gd name="connsiteY4" fmla="*/ 219745 h 6488255"/>
              <a:gd name="connsiteX5" fmla="*/ 924111 w 3012067"/>
              <a:gd name="connsiteY5" fmla="*/ 222227 h 6488255"/>
              <a:gd name="connsiteX6" fmla="*/ 1129641 w 3012067"/>
              <a:gd name="connsiteY6" fmla="*/ 222227 h 6488255"/>
              <a:gd name="connsiteX7" fmla="*/ 1506034 w 3012067"/>
              <a:gd name="connsiteY7" fmla="*/ 222227 h 6488255"/>
              <a:gd name="connsiteX8" fmla="*/ 1882426 w 3012067"/>
              <a:gd name="connsiteY8" fmla="*/ 222227 h 6488255"/>
              <a:gd name="connsiteX9" fmla="*/ 2087956 w 3012067"/>
              <a:gd name="connsiteY9" fmla="*/ 222227 h 6488255"/>
              <a:gd name="connsiteX10" fmla="*/ 2189484 w 3012067"/>
              <a:gd name="connsiteY10" fmla="*/ 219745 h 6488255"/>
              <a:gd name="connsiteX11" fmla="*/ 2305868 w 3012067"/>
              <a:gd name="connsiteY11" fmla="*/ 130409 h 6488255"/>
              <a:gd name="connsiteX12" fmla="*/ 2380156 w 3012067"/>
              <a:gd name="connsiteY12" fmla="*/ 1368 h 6488255"/>
              <a:gd name="connsiteX13" fmla="*/ 2551018 w 3012067"/>
              <a:gd name="connsiteY13" fmla="*/ 1368 h 6488255"/>
              <a:gd name="connsiteX14" fmla="*/ 2803598 w 3012067"/>
              <a:gd name="connsiteY14" fmla="*/ 13776 h 6488255"/>
              <a:gd name="connsiteX15" fmla="*/ 2976937 w 3012067"/>
              <a:gd name="connsiteY15" fmla="*/ 155225 h 6488255"/>
              <a:gd name="connsiteX16" fmla="*/ 3009128 w 3012067"/>
              <a:gd name="connsiteY16" fmla="*/ 567164 h 6488255"/>
              <a:gd name="connsiteX17" fmla="*/ 3009128 w 3012067"/>
              <a:gd name="connsiteY17" fmla="*/ 1510158 h 6488255"/>
              <a:gd name="connsiteX18" fmla="*/ 3009128 w 3012067"/>
              <a:gd name="connsiteY18" fmla="*/ 5046386 h 6488255"/>
              <a:gd name="connsiteX19" fmla="*/ 3009128 w 3012067"/>
              <a:gd name="connsiteY19" fmla="*/ 5897562 h 6488255"/>
              <a:gd name="connsiteX20" fmla="*/ 3009128 w 3012067"/>
              <a:gd name="connsiteY20" fmla="*/ 6125866 h 6488255"/>
              <a:gd name="connsiteX21" fmla="*/ 3001699 w 3012067"/>
              <a:gd name="connsiteY21" fmla="*/ 6257389 h 6488255"/>
              <a:gd name="connsiteX22" fmla="*/ 2820932 w 3012067"/>
              <a:gd name="connsiteY22" fmla="*/ 6468321 h 6488255"/>
              <a:gd name="connsiteX23" fmla="*/ 2476730 w 3012067"/>
              <a:gd name="connsiteY23" fmla="*/ 6485692 h 6488255"/>
              <a:gd name="connsiteX24" fmla="*/ 1758613 w 3012067"/>
              <a:gd name="connsiteY24" fmla="*/ 6485692 h 6488255"/>
              <a:gd name="connsiteX25" fmla="*/ 1506034 w 3012067"/>
              <a:gd name="connsiteY25" fmla="*/ 6485692 h 6488255"/>
              <a:gd name="connsiteX26" fmla="*/ 1253454 w 3012067"/>
              <a:gd name="connsiteY26" fmla="*/ 6485692 h 6488255"/>
              <a:gd name="connsiteX27" fmla="*/ 535337 w 3012067"/>
              <a:gd name="connsiteY27" fmla="*/ 6485692 h 6488255"/>
              <a:gd name="connsiteX28" fmla="*/ 191135 w 3012067"/>
              <a:gd name="connsiteY28" fmla="*/ 6468321 h 6488255"/>
              <a:gd name="connsiteX29" fmla="*/ 10368 w 3012067"/>
              <a:gd name="connsiteY29" fmla="*/ 6257389 h 6488255"/>
              <a:gd name="connsiteX30" fmla="*/ 2939 w 3012067"/>
              <a:gd name="connsiteY30" fmla="*/ 6125866 h 6488255"/>
              <a:gd name="connsiteX31" fmla="*/ 2939 w 3012067"/>
              <a:gd name="connsiteY31" fmla="*/ 5897562 h 6488255"/>
              <a:gd name="connsiteX32" fmla="*/ 2939 w 3012067"/>
              <a:gd name="connsiteY32" fmla="*/ 5046386 h 6488255"/>
              <a:gd name="connsiteX33" fmla="*/ 2939 w 3012067"/>
              <a:gd name="connsiteY33" fmla="*/ 1510158 h 6488255"/>
              <a:gd name="connsiteX34" fmla="*/ 2939 w 3012067"/>
              <a:gd name="connsiteY34" fmla="*/ 567164 h 6488255"/>
              <a:gd name="connsiteX35" fmla="*/ 35131 w 3012067"/>
              <a:gd name="connsiteY35" fmla="*/ 155225 h 6488255"/>
              <a:gd name="connsiteX36" fmla="*/ 208469 w 3012067"/>
              <a:gd name="connsiteY36" fmla="*/ 13776 h 6488255"/>
              <a:gd name="connsiteX37" fmla="*/ 328259 w 3012067"/>
              <a:gd name="connsiteY37" fmla="*/ 127 h 6488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012067" h="6488255">
                <a:moveTo>
                  <a:pt x="328259" y="127"/>
                </a:moveTo>
                <a:cubicBezTo>
                  <a:pt x="373141" y="-493"/>
                  <a:pt x="420190" y="1368"/>
                  <a:pt x="461049" y="1368"/>
                </a:cubicBezTo>
                <a:cubicBezTo>
                  <a:pt x="518003" y="1368"/>
                  <a:pt x="574957" y="1368"/>
                  <a:pt x="631911" y="1368"/>
                </a:cubicBezTo>
                <a:cubicBezTo>
                  <a:pt x="711152" y="18739"/>
                  <a:pt x="681437" y="65888"/>
                  <a:pt x="706199" y="130409"/>
                </a:cubicBezTo>
                <a:cubicBezTo>
                  <a:pt x="726009" y="177559"/>
                  <a:pt x="765630" y="207338"/>
                  <a:pt x="822584" y="219745"/>
                </a:cubicBezTo>
                <a:cubicBezTo>
                  <a:pt x="852299" y="227190"/>
                  <a:pt x="891919" y="222227"/>
                  <a:pt x="924111" y="222227"/>
                </a:cubicBezTo>
                <a:cubicBezTo>
                  <a:pt x="993446" y="222227"/>
                  <a:pt x="1062782" y="222227"/>
                  <a:pt x="1129641" y="222227"/>
                </a:cubicBezTo>
                <a:cubicBezTo>
                  <a:pt x="1255930" y="222227"/>
                  <a:pt x="1379744" y="222227"/>
                  <a:pt x="1506034" y="222227"/>
                </a:cubicBezTo>
                <a:cubicBezTo>
                  <a:pt x="1632323" y="222227"/>
                  <a:pt x="1756136" y="222227"/>
                  <a:pt x="1882426" y="222227"/>
                </a:cubicBezTo>
                <a:cubicBezTo>
                  <a:pt x="1949286" y="222227"/>
                  <a:pt x="2018621" y="222227"/>
                  <a:pt x="2087956" y="222227"/>
                </a:cubicBezTo>
                <a:cubicBezTo>
                  <a:pt x="2120148" y="222227"/>
                  <a:pt x="2159768" y="227190"/>
                  <a:pt x="2189484" y="219745"/>
                </a:cubicBezTo>
                <a:cubicBezTo>
                  <a:pt x="2246438" y="207338"/>
                  <a:pt x="2286058" y="177559"/>
                  <a:pt x="2305868" y="130409"/>
                </a:cubicBezTo>
                <a:cubicBezTo>
                  <a:pt x="2330631" y="65888"/>
                  <a:pt x="2300916" y="18739"/>
                  <a:pt x="2380156" y="1368"/>
                </a:cubicBezTo>
                <a:cubicBezTo>
                  <a:pt x="2437110" y="1368"/>
                  <a:pt x="2494064" y="1368"/>
                  <a:pt x="2551018" y="1368"/>
                </a:cubicBezTo>
                <a:cubicBezTo>
                  <a:pt x="2632736" y="1368"/>
                  <a:pt x="2739215" y="-6077"/>
                  <a:pt x="2803598" y="13776"/>
                </a:cubicBezTo>
                <a:cubicBezTo>
                  <a:pt x="2882838" y="41073"/>
                  <a:pt x="2937316" y="90704"/>
                  <a:pt x="2976937" y="155225"/>
                </a:cubicBezTo>
                <a:cubicBezTo>
                  <a:pt x="3026462" y="237116"/>
                  <a:pt x="3009128" y="435641"/>
                  <a:pt x="3009128" y="567164"/>
                </a:cubicBezTo>
                <a:cubicBezTo>
                  <a:pt x="3009128" y="882323"/>
                  <a:pt x="3009128" y="1197481"/>
                  <a:pt x="3009128" y="1510158"/>
                </a:cubicBezTo>
                <a:cubicBezTo>
                  <a:pt x="3009128" y="2688901"/>
                  <a:pt x="3009128" y="3867643"/>
                  <a:pt x="3009128" y="5046386"/>
                </a:cubicBezTo>
                <a:cubicBezTo>
                  <a:pt x="3009128" y="5331766"/>
                  <a:pt x="3009128" y="5614664"/>
                  <a:pt x="3009128" y="5897562"/>
                </a:cubicBezTo>
                <a:cubicBezTo>
                  <a:pt x="3009128" y="5974490"/>
                  <a:pt x="3009128" y="6048937"/>
                  <a:pt x="3009128" y="6125866"/>
                </a:cubicBezTo>
                <a:cubicBezTo>
                  <a:pt x="3009128" y="6170534"/>
                  <a:pt x="3014081" y="6217684"/>
                  <a:pt x="3001699" y="6257389"/>
                </a:cubicBezTo>
                <a:cubicBezTo>
                  <a:pt x="2976937" y="6359133"/>
                  <a:pt x="2912554" y="6431098"/>
                  <a:pt x="2820932" y="6468321"/>
                </a:cubicBezTo>
                <a:cubicBezTo>
                  <a:pt x="2744168" y="6498100"/>
                  <a:pt x="2583210" y="6485692"/>
                  <a:pt x="2476730" y="6485692"/>
                </a:cubicBezTo>
                <a:cubicBezTo>
                  <a:pt x="2236532" y="6485692"/>
                  <a:pt x="1996334" y="6485692"/>
                  <a:pt x="1758613" y="6485692"/>
                </a:cubicBezTo>
                <a:cubicBezTo>
                  <a:pt x="1674420" y="6485692"/>
                  <a:pt x="1590227" y="6485692"/>
                  <a:pt x="1506034" y="6485692"/>
                </a:cubicBezTo>
                <a:cubicBezTo>
                  <a:pt x="1421840" y="6485692"/>
                  <a:pt x="1337647" y="6485692"/>
                  <a:pt x="1253454" y="6485692"/>
                </a:cubicBezTo>
                <a:cubicBezTo>
                  <a:pt x="1015732" y="6485692"/>
                  <a:pt x="775535" y="6485692"/>
                  <a:pt x="535337" y="6485692"/>
                </a:cubicBezTo>
                <a:cubicBezTo>
                  <a:pt x="428857" y="6485692"/>
                  <a:pt x="267900" y="6498100"/>
                  <a:pt x="191135" y="6468321"/>
                </a:cubicBezTo>
                <a:cubicBezTo>
                  <a:pt x="99514" y="6431098"/>
                  <a:pt x="35131" y="6359133"/>
                  <a:pt x="10368" y="6257389"/>
                </a:cubicBezTo>
                <a:cubicBezTo>
                  <a:pt x="-2013" y="6217684"/>
                  <a:pt x="2939" y="6170534"/>
                  <a:pt x="2939" y="6125866"/>
                </a:cubicBezTo>
                <a:cubicBezTo>
                  <a:pt x="2939" y="6048937"/>
                  <a:pt x="2939" y="5974490"/>
                  <a:pt x="2939" y="5897562"/>
                </a:cubicBezTo>
                <a:cubicBezTo>
                  <a:pt x="2939" y="5614664"/>
                  <a:pt x="2939" y="5331766"/>
                  <a:pt x="2939" y="5046386"/>
                </a:cubicBezTo>
                <a:cubicBezTo>
                  <a:pt x="2939" y="3867643"/>
                  <a:pt x="2939" y="2688901"/>
                  <a:pt x="2939" y="1510158"/>
                </a:cubicBezTo>
                <a:cubicBezTo>
                  <a:pt x="2939" y="1197481"/>
                  <a:pt x="2939" y="882323"/>
                  <a:pt x="2939" y="567164"/>
                </a:cubicBezTo>
                <a:cubicBezTo>
                  <a:pt x="2939" y="435641"/>
                  <a:pt x="-14395" y="237116"/>
                  <a:pt x="35131" y="155225"/>
                </a:cubicBezTo>
                <a:cubicBezTo>
                  <a:pt x="74751" y="90704"/>
                  <a:pt x="129229" y="41073"/>
                  <a:pt x="208469" y="13776"/>
                </a:cubicBezTo>
                <a:cubicBezTo>
                  <a:pt x="240661" y="3849"/>
                  <a:pt x="283376" y="747"/>
                  <a:pt x="328259" y="127"/>
                </a:cubicBezTo>
                <a:close/>
              </a:path>
            </a:pathLst>
          </a:custGeom>
        </p:spPr>
        <p:txBody>
          <a:bodyPr wrap="square">
            <a:noAutofit/>
          </a:bodyPr>
          <a:lstStyle/>
          <a:p>
            <a:endParaRPr lang="fr-CA"/>
          </a:p>
        </p:txBody>
      </p:sp>
      <p:sp>
        <p:nvSpPr>
          <p:cNvPr id="8" name="Picture Placeholder 2">
            <a:extLst>
              <a:ext uri="{FF2B5EF4-FFF2-40B4-BE49-F238E27FC236}">
                <a16:creationId xmlns:a16="http://schemas.microsoft.com/office/drawing/2014/main" id="{791B2BA6-140C-4AE9-A449-3DCDF74B04A4}"/>
              </a:ext>
            </a:extLst>
          </p:cNvPr>
          <p:cNvSpPr>
            <a:spLocks noGrp="1"/>
          </p:cNvSpPr>
          <p:nvPr>
            <p:ph type="pic" sz="quarter" idx="17"/>
          </p:nvPr>
        </p:nvSpPr>
        <p:spPr>
          <a:xfrm>
            <a:off x="8095167" y="2492670"/>
            <a:ext cx="3012067" cy="6488255"/>
          </a:xfrm>
          <a:custGeom>
            <a:avLst/>
            <a:gdLst>
              <a:gd name="connsiteX0" fmla="*/ 328259 w 3012067"/>
              <a:gd name="connsiteY0" fmla="*/ 127 h 6488255"/>
              <a:gd name="connsiteX1" fmla="*/ 461049 w 3012067"/>
              <a:gd name="connsiteY1" fmla="*/ 1368 h 6488255"/>
              <a:gd name="connsiteX2" fmla="*/ 631911 w 3012067"/>
              <a:gd name="connsiteY2" fmla="*/ 1368 h 6488255"/>
              <a:gd name="connsiteX3" fmla="*/ 706199 w 3012067"/>
              <a:gd name="connsiteY3" fmla="*/ 130409 h 6488255"/>
              <a:gd name="connsiteX4" fmla="*/ 822584 w 3012067"/>
              <a:gd name="connsiteY4" fmla="*/ 219745 h 6488255"/>
              <a:gd name="connsiteX5" fmla="*/ 924111 w 3012067"/>
              <a:gd name="connsiteY5" fmla="*/ 222227 h 6488255"/>
              <a:gd name="connsiteX6" fmla="*/ 1129641 w 3012067"/>
              <a:gd name="connsiteY6" fmla="*/ 222227 h 6488255"/>
              <a:gd name="connsiteX7" fmla="*/ 1506034 w 3012067"/>
              <a:gd name="connsiteY7" fmla="*/ 222227 h 6488255"/>
              <a:gd name="connsiteX8" fmla="*/ 1882426 w 3012067"/>
              <a:gd name="connsiteY8" fmla="*/ 222227 h 6488255"/>
              <a:gd name="connsiteX9" fmla="*/ 2087956 w 3012067"/>
              <a:gd name="connsiteY9" fmla="*/ 222227 h 6488255"/>
              <a:gd name="connsiteX10" fmla="*/ 2189484 w 3012067"/>
              <a:gd name="connsiteY10" fmla="*/ 219745 h 6488255"/>
              <a:gd name="connsiteX11" fmla="*/ 2305868 w 3012067"/>
              <a:gd name="connsiteY11" fmla="*/ 130409 h 6488255"/>
              <a:gd name="connsiteX12" fmla="*/ 2380156 w 3012067"/>
              <a:gd name="connsiteY12" fmla="*/ 1368 h 6488255"/>
              <a:gd name="connsiteX13" fmla="*/ 2551018 w 3012067"/>
              <a:gd name="connsiteY13" fmla="*/ 1368 h 6488255"/>
              <a:gd name="connsiteX14" fmla="*/ 2803598 w 3012067"/>
              <a:gd name="connsiteY14" fmla="*/ 13776 h 6488255"/>
              <a:gd name="connsiteX15" fmla="*/ 2976937 w 3012067"/>
              <a:gd name="connsiteY15" fmla="*/ 155225 h 6488255"/>
              <a:gd name="connsiteX16" fmla="*/ 3009128 w 3012067"/>
              <a:gd name="connsiteY16" fmla="*/ 567164 h 6488255"/>
              <a:gd name="connsiteX17" fmla="*/ 3009128 w 3012067"/>
              <a:gd name="connsiteY17" fmla="*/ 1510158 h 6488255"/>
              <a:gd name="connsiteX18" fmla="*/ 3009128 w 3012067"/>
              <a:gd name="connsiteY18" fmla="*/ 5046386 h 6488255"/>
              <a:gd name="connsiteX19" fmla="*/ 3009128 w 3012067"/>
              <a:gd name="connsiteY19" fmla="*/ 5897562 h 6488255"/>
              <a:gd name="connsiteX20" fmla="*/ 3009128 w 3012067"/>
              <a:gd name="connsiteY20" fmla="*/ 6125866 h 6488255"/>
              <a:gd name="connsiteX21" fmla="*/ 3001699 w 3012067"/>
              <a:gd name="connsiteY21" fmla="*/ 6257389 h 6488255"/>
              <a:gd name="connsiteX22" fmla="*/ 2820932 w 3012067"/>
              <a:gd name="connsiteY22" fmla="*/ 6468321 h 6488255"/>
              <a:gd name="connsiteX23" fmla="*/ 2476730 w 3012067"/>
              <a:gd name="connsiteY23" fmla="*/ 6485692 h 6488255"/>
              <a:gd name="connsiteX24" fmla="*/ 1758613 w 3012067"/>
              <a:gd name="connsiteY24" fmla="*/ 6485692 h 6488255"/>
              <a:gd name="connsiteX25" fmla="*/ 1506034 w 3012067"/>
              <a:gd name="connsiteY25" fmla="*/ 6485692 h 6488255"/>
              <a:gd name="connsiteX26" fmla="*/ 1253454 w 3012067"/>
              <a:gd name="connsiteY26" fmla="*/ 6485692 h 6488255"/>
              <a:gd name="connsiteX27" fmla="*/ 535337 w 3012067"/>
              <a:gd name="connsiteY27" fmla="*/ 6485692 h 6488255"/>
              <a:gd name="connsiteX28" fmla="*/ 191135 w 3012067"/>
              <a:gd name="connsiteY28" fmla="*/ 6468321 h 6488255"/>
              <a:gd name="connsiteX29" fmla="*/ 10368 w 3012067"/>
              <a:gd name="connsiteY29" fmla="*/ 6257389 h 6488255"/>
              <a:gd name="connsiteX30" fmla="*/ 2939 w 3012067"/>
              <a:gd name="connsiteY30" fmla="*/ 6125866 h 6488255"/>
              <a:gd name="connsiteX31" fmla="*/ 2939 w 3012067"/>
              <a:gd name="connsiteY31" fmla="*/ 5897562 h 6488255"/>
              <a:gd name="connsiteX32" fmla="*/ 2939 w 3012067"/>
              <a:gd name="connsiteY32" fmla="*/ 5046386 h 6488255"/>
              <a:gd name="connsiteX33" fmla="*/ 2939 w 3012067"/>
              <a:gd name="connsiteY33" fmla="*/ 1510158 h 6488255"/>
              <a:gd name="connsiteX34" fmla="*/ 2939 w 3012067"/>
              <a:gd name="connsiteY34" fmla="*/ 567164 h 6488255"/>
              <a:gd name="connsiteX35" fmla="*/ 35131 w 3012067"/>
              <a:gd name="connsiteY35" fmla="*/ 155225 h 6488255"/>
              <a:gd name="connsiteX36" fmla="*/ 208469 w 3012067"/>
              <a:gd name="connsiteY36" fmla="*/ 13776 h 6488255"/>
              <a:gd name="connsiteX37" fmla="*/ 328259 w 3012067"/>
              <a:gd name="connsiteY37" fmla="*/ 127 h 6488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012067" h="6488255">
                <a:moveTo>
                  <a:pt x="328259" y="127"/>
                </a:moveTo>
                <a:cubicBezTo>
                  <a:pt x="373141" y="-493"/>
                  <a:pt x="420190" y="1368"/>
                  <a:pt x="461049" y="1368"/>
                </a:cubicBezTo>
                <a:cubicBezTo>
                  <a:pt x="518003" y="1368"/>
                  <a:pt x="574957" y="1368"/>
                  <a:pt x="631911" y="1368"/>
                </a:cubicBezTo>
                <a:cubicBezTo>
                  <a:pt x="711152" y="18739"/>
                  <a:pt x="681437" y="65888"/>
                  <a:pt x="706199" y="130409"/>
                </a:cubicBezTo>
                <a:cubicBezTo>
                  <a:pt x="726009" y="177559"/>
                  <a:pt x="765630" y="207338"/>
                  <a:pt x="822584" y="219745"/>
                </a:cubicBezTo>
                <a:cubicBezTo>
                  <a:pt x="852299" y="227190"/>
                  <a:pt x="891919" y="222227"/>
                  <a:pt x="924111" y="222227"/>
                </a:cubicBezTo>
                <a:cubicBezTo>
                  <a:pt x="993446" y="222227"/>
                  <a:pt x="1062782" y="222227"/>
                  <a:pt x="1129641" y="222227"/>
                </a:cubicBezTo>
                <a:cubicBezTo>
                  <a:pt x="1255930" y="222227"/>
                  <a:pt x="1379744" y="222227"/>
                  <a:pt x="1506034" y="222227"/>
                </a:cubicBezTo>
                <a:cubicBezTo>
                  <a:pt x="1632323" y="222227"/>
                  <a:pt x="1756136" y="222227"/>
                  <a:pt x="1882426" y="222227"/>
                </a:cubicBezTo>
                <a:cubicBezTo>
                  <a:pt x="1949286" y="222227"/>
                  <a:pt x="2018621" y="222227"/>
                  <a:pt x="2087956" y="222227"/>
                </a:cubicBezTo>
                <a:cubicBezTo>
                  <a:pt x="2120148" y="222227"/>
                  <a:pt x="2159768" y="227190"/>
                  <a:pt x="2189484" y="219745"/>
                </a:cubicBezTo>
                <a:cubicBezTo>
                  <a:pt x="2246438" y="207338"/>
                  <a:pt x="2286058" y="177559"/>
                  <a:pt x="2305868" y="130409"/>
                </a:cubicBezTo>
                <a:cubicBezTo>
                  <a:pt x="2330631" y="65888"/>
                  <a:pt x="2300916" y="18739"/>
                  <a:pt x="2380156" y="1368"/>
                </a:cubicBezTo>
                <a:cubicBezTo>
                  <a:pt x="2437110" y="1368"/>
                  <a:pt x="2494064" y="1368"/>
                  <a:pt x="2551018" y="1368"/>
                </a:cubicBezTo>
                <a:cubicBezTo>
                  <a:pt x="2632736" y="1368"/>
                  <a:pt x="2739215" y="-6077"/>
                  <a:pt x="2803598" y="13776"/>
                </a:cubicBezTo>
                <a:cubicBezTo>
                  <a:pt x="2882838" y="41073"/>
                  <a:pt x="2937316" y="90704"/>
                  <a:pt x="2976937" y="155225"/>
                </a:cubicBezTo>
                <a:cubicBezTo>
                  <a:pt x="3026462" y="237116"/>
                  <a:pt x="3009128" y="435641"/>
                  <a:pt x="3009128" y="567164"/>
                </a:cubicBezTo>
                <a:cubicBezTo>
                  <a:pt x="3009128" y="882323"/>
                  <a:pt x="3009128" y="1197481"/>
                  <a:pt x="3009128" y="1510158"/>
                </a:cubicBezTo>
                <a:cubicBezTo>
                  <a:pt x="3009128" y="2688901"/>
                  <a:pt x="3009128" y="3867643"/>
                  <a:pt x="3009128" y="5046386"/>
                </a:cubicBezTo>
                <a:cubicBezTo>
                  <a:pt x="3009128" y="5331766"/>
                  <a:pt x="3009128" y="5614664"/>
                  <a:pt x="3009128" y="5897562"/>
                </a:cubicBezTo>
                <a:cubicBezTo>
                  <a:pt x="3009128" y="5974490"/>
                  <a:pt x="3009128" y="6048937"/>
                  <a:pt x="3009128" y="6125866"/>
                </a:cubicBezTo>
                <a:cubicBezTo>
                  <a:pt x="3009128" y="6170534"/>
                  <a:pt x="3014081" y="6217684"/>
                  <a:pt x="3001699" y="6257389"/>
                </a:cubicBezTo>
                <a:cubicBezTo>
                  <a:pt x="2976937" y="6359133"/>
                  <a:pt x="2912554" y="6431098"/>
                  <a:pt x="2820932" y="6468321"/>
                </a:cubicBezTo>
                <a:cubicBezTo>
                  <a:pt x="2744168" y="6498100"/>
                  <a:pt x="2583210" y="6485692"/>
                  <a:pt x="2476730" y="6485692"/>
                </a:cubicBezTo>
                <a:cubicBezTo>
                  <a:pt x="2236532" y="6485692"/>
                  <a:pt x="1996334" y="6485692"/>
                  <a:pt x="1758613" y="6485692"/>
                </a:cubicBezTo>
                <a:cubicBezTo>
                  <a:pt x="1674420" y="6485692"/>
                  <a:pt x="1590227" y="6485692"/>
                  <a:pt x="1506034" y="6485692"/>
                </a:cubicBezTo>
                <a:cubicBezTo>
                  <a:pt x="1421840" y="6485692"/>
                  <a:pt x="1337647" y="6485692"/>
                  <a:pt x="1253454" y="6485692"/>
                </a:cubicBezTo>
                <a:cubicBezTo>
                  <a:pt x="1015732" y="6485692"/>
                  <a:pt x="775535" y="6485692"/>
                  <a:pt x="535337" y="6485692"/>
                </a:cubicBezTo>
                <a:cubicBezTo>
                  <a:pt x="428857" y="6485692"/>
                  <a:pt x="267900" y="6498100"/>
                  <a:pt x="191135" y="6468321"/>
                </a:cubicBezTo>
                <a:cubicBezTo>
                  <a:pt x="99514" y="6431098"/>
                  <a:pt x="35131" y="6359133"/>
                  <a:pt x="10368" y="6257389"/>
                </a:cubicBezTo>
                <a:cubicBezTo>
                  <a:pt x="-2013" y="6217684"/>
                  <a:pt x="2939" y="6170534"/>
                  <a:pt x="2939" y="6125866"/>
                </a:cubicBezTo>
                <a:cubicBezTo>
                  <a:pt x="2939" y="6048937"/>
                  <a:pt x="2939" y="5974490"/>
                  <a:pt x="2939" y="5897562"/>
                </a:cubicBezTo>
                <a:cubicBezTo>
                  <a:pt x="2939" y="5614664"/>
                  <a:pt x="2939" y="5331766"/>
                  <a:pt x="2939" y="5046386"/>
                </a:cubicBezTo>
                <a:cubicBezTo>
                  <a:pt x="2939" y="3867643"/>
                  <a:pt x="2939" y="2688901"/>
                  <a:pt x="2939" y="1510158"/>
                </a:cubicBezTo>
                <a:cubicBezTo>
                  <a:pt x="2939" y="1197481"/>
                  <a:pt x="2939" y="882323"/>
                  <a:pt x="2939" y="567164"/>
                </a:cubicBezTo>
                <a:cubicBezTo>
                  <a:pt x="2939" y="435641"/>
                  <a:pt x="-14395" y="237116"/>
                  <a:pt x="35131" y="155225"/>
                </a:cubicBezTo>
                <a:cubicBezTo>
                  <a:pt x="74751" y="90704"/>
                  <a:pt x="129229" y="41073"/>
                  <a:pt x="208469" y="13776"/>
                </a:cubicBezTo>
                <a:cubicBezTo>
                  <a:pt x="240661" y="3849"/>
                  <a:pt x="283376" y="747"/>
                  <a:pt x="328259" y="127"/>
                </a:cubicBezTo>
                <a:close/>
              </a:path>
            </a:pathLst>
          </a:custGeom>
        </p:spPr>
        <p:txBody>
          <a:bodyPr wrap="square">
            <a:noAutofit/>
          </a:bodyPr>
          <a:lstStyle/>
          <a:p>
            <a:endParaRPr lang="fr-CA" dirty="0"/>
          </a:p>
        </p:txBody>
      </p:sp>
    </p:spTree>
    <p:extLst>
      <p:ext uri="{BB962C8B-B14F-4D97-AF65-F5344CB8AC3E}">
        <p14:creationId xmlns:p14="http://schemas.microsoft.com/office/powerpoint/2010/main" val="355057860"/>
      </p:ext>
    </p:extLst>
  </p:cSld>
  <p:clrMapOvr>
    <a:masterClrMapping/>
  </p:clrMapOvr>
  <p:transition spd="slow">
    <p:push dir="u"/>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8_Custom Layout">
    <p:spTree>
      <p:nvGrpSpPr>
        <p:cNvPr id="1" name=""/>
        <p:cNvGrpSpPr/>
        <p:nvPr/>
      </p:nvGrpSpPr>
      <p:grpSpPr>
        <a:xfrm>
          <a:off x="0" y="0"/>
          <a:ext cx="0" cy="0"/>
          <a:chOff x="0" y="0"/>
          <a:chExt cx="0" cy="0"/>
        </a:xfrm>
      </p:grpSpPr>
      <p:sp>
        <p:nvSpPr>
          <p:cNvPr id="11" name="Picture Placeholder 15"/>
          <p:cNvSpPr>
            <a:spLocks noGrp="1"/>
          </p:cNvSpPr>
          <p:nvPr>
            <p:ph type="pic" sz="quarter" idx="10" hasCustomPrompt="1"/>
          </p:nvPr>
        </p:nvSpPr>
        <p:spPr>
          <a:xfrm>
            <a:off x="818161" y="-1235530"/>
            <a:ext cx="3184596" cy="6893961"/>
          </a:xfrm>
          <a:custGeom>
            <a:avLst/>
            <a:gdLst>
              <a:gd name="connsiteX0" fmla="*/ 602502 w 4224528"/>
              <a:gd name="connsiteY0" fmla="*/ 0 h 9144000"/>
              <a:gd name="connsiteX1" fmla="*/ 3622026 w 4224528"/>
              <a:gd name="connsiteY1" fmla="*/ 0 h 9144000"/>
              <a:gd name="connsiteX2" fmla="*/ 4224528 w 4224528"/>
              <a:gd name="connsiteY2" fmla="*/ 602502 h 9144000"/>
              <a:gd name="connsiteX3" fmla="*/ 4224528 w 4224528"/>
              <a:gd name="connsiteY3" fmla="*/ 8541498 h 9144000"/>
              <a:gd name="connsiteX4" fmla="*/ 3622026 w 4224528"/>
              <a:gd name="connsiteY4" fmla="*/ 9144000 h 9144000"/>
              <a:gd name="connsiteX5" fmla="*/ 602502 w 4224528"/>
              <a:gd name="connsiteY5" fmla="*/ 9144000 h 9144000"/>
              <a:gd name="connsiteX6" fmla="*/ 0 w 4224528"/>
              <a:gd name="connsiteY6" fmla="*/ 8541498 h 9144000"/>
              <a:gd name="connsiteX7" fmla="*/ 0 w 4224528"/>
              <a:gd name="connsiteY7" fmla="*/ 602502 h 9144000"/>
              <a:gd name="connsiteX8" fmla="*/ 602502 w 4224528"/>
              <a:gd name="connsiteY8" fmla="*/ 0 h 914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24528" h="9144000">
                <a:moveTo>
                  <a:pt x="602502" y="0"/>
                </a:moveTo>
                <a:lnTo>
                  <a:pt x="3622026" y="0"/>
                </a:lnTo>
                <a:cubicBezTo>
                  <a:pt x="3954779" y="0"/>
                  <a:pt x="4224528" y="269749"/>
                  <a:pt x="4224528" y="602502"/>
                </a:cubicBezTo>
                <a:lnTo>
                  <a:pt x="4224528" y="8541498"/>
                </a:lnTo>
                <a:cubicBezTo>
                  <a:pt x="4224528" y="8874251"/>
                  <a:pt x="3954779" y="9144000"/>
                  <a:pt x="3622026" y="9144000"/>
                </a:cubicBezTo>
                <a:lnTo>
                  <a:pt x="602502" y="9144000"/>
                </a:lnTo>
                <a:cubicBezTo>
                  <a:pt x="269749" y="9144000"/>
                  <a:pt x="0" y="8874251"/>
                  <a:pt x="0" y="8541498"/>
                </a:cubicBezTo>
                <a:lnTo>
                  <a:pt x="0" y="602502"/>
                </a:lnTo>
                <a:cubicBezTo>
                  <a:pt x="0" y="269749"/>
                  <a:pt x="269749" y="0"/>
                  <a:pt x="602502" y="0"/>
                </a:cubicBezTo>
                <a:close/>
              </a:path>
            </a:pathLst>
          </a:custGeom>
          <a:pattFill prst="lgGrid">
            <a:fgClr>
              <a:schemeClr val="bg1"/>
            </a:fgClr>
            <a:bgClr>
              <a:schemeClr val="tx2">
                <a:lumMod val="10000"/>
                <a:lumOff val="90000"/>
              </a:schemeClr>
            </a:bgClr>
          </a:pattFill>
          <a:ln>
            <a:noFill/>
          </a:ln>
          <a:effectLst/>
          <a:scene3d>
            <a:camera prst="isometricTopUp"/>
            <a:lightRig rig="threePt" dir="t"/>
          </a:scene3d>
        </p:spPr>
        <p:txBody>
          <a:bodyPr wrap="square" anchor="ctr">
            <a:noAutofit/>
          </a:bodyPr>
          <a:lstStyle>
            <a:lvl1pPr marL="0" indent="0" algn="ctr">
              <a:buNone/>
              <a:defRPr baseline="0"/>
            </a:lvl1pPr>
          </a:lstStyle>
          <a:p>
            <a:r>
              <a:rPr lang="en-US" dirty="0"/>
              <a:t>Drag and drop picture</a:t>
            </a:r>
          </a:p>
        </p:txBody>
      </p:sp>
      <p:sp>
        <p:nvSpPr>
          <p:cNvPr id="12" name="TextBox 11"/>
          <p:cNvSpPr txBox="1"/>
          <p:nvPr userDrawn="1"/>
        </p:nvSpPr>
        <p:spPr>
          <a:xfrm rot="16200000">
            <a:off x="-1101961" y="3238366"/>
            <a:ext cx="2880917" cy="307777"/>
          </a:xfrm>
          <a:prstGeom prst="rect">
            <a:avLst/>
          </a:prstGeom>
          <a:noFill/>
        </p:spPr>
        <p:txBody>
          <a:bodyPr wrap="none" rtlCol="0">
            <a:spAutoFit/>
          </a:bodyPr>
          <a:lstStyle/>
          <a:p>
            <a:r>
              <a:rPr lang="en-US" sz="1400" b="1" dirty="0">
                <a:solidFill>
                  <a:schemeClr val="bg1"/>
                </a:solidFill>
                <a:latin typeface="+mj-lt"/>
              </a:rPr>
              <a:t>Animus</a:t>
            </a:r>
            <a:r>
              <a:rPr lang="en-US" sz="1400" dirty="0">
                <a:solidFill>
                  <a:schemeClr val="bg1"/>
                </a:solidFill>
              </a:rPr>
              <a:t> presentation template | #</a:t>
            </a:r>
            <a:fld id="{5E8513FC-DD75-4BD4-8942-AA828F11FE0D}" type="slidenum">
              <a:rPr lang="en-US" sz="1400" smtClean="0">
                <a:solidFill>
                  <a:schemeClr val="bg1"/>
                </a:solidFill>
              </a:rPr>
              <a:t>‹N°›</a:t>
            </a:fld>
            <a:endParaRPr lang="en-US" sz="1400" dirty="0">
              <a:solidFill>
                <a:schemeClr val="bg1"/>
              </a:solidFill>
            </a:endParaRPr>
          </a:p>
        </p:txBody>
      </p:sp>
      <p:grpSp>
        <p:nvGrpSpPr>
          <p:cNvPr id="13" name="Group 12"/>
          <p:cNvGrpSpPr/>
          <p:nvPr userDrawn="1"/>
        </p:nvGrpSpPr>
        <p:grpSpPr>
          <a:xfrm>
            <a:off x="130882" y="6278531"/>
            <a:ext cx="415231" cy="393204"/>
            <a:chOff x="11342687" y="4548762"/>
            <a:chExt cx="1701801" cy="1611312"/>
          </a:xfrm>
          <a:solidFill>
            <a:schemeClr val="bg1"/>
          </a:solidFill>
        </p:grpSpPr>
        <p:sp>
          <p:nvSpPr>
            <p:cNvPr id="14" name="Freeform 5"/>
            <p:cNvSpPr>
              <a:spLocks/>
            </p:cNvSpPr>
            <p:nvPr/>
          </p:nvSpPr>
          <p:spPr bwMode="auto">
            <a:xfrm>
              <a:off x="11342687" y="4548762"/>
              <a:ext cx="992188" cy="1447800"/>
            </a:xfrm>
            <a:custGeom>
              <a:avLst/>
              <a:gdLst>
                <a:gd name="T0" fmla="*/ 555 w 625"/>
                <a:gd name="T1" fmla="*/ 0 h 912"/>
                <a:gd name="T2" fmla="*/ 0 w 625"/>
                <a:gd name="T3" fmla="*/ 912 h 912"/>
                <a:gd name="T4" fmla="*/ 143 w 625"/>
                <a:gd name="T5" fmla="*/ 912 h 912"/>
                <a:gd name="T6" fmla="*/ 625 w 625"/>
                <a:gd name="T7" fmla="*/ 113 h 912"/>
                <a:gd name="T8" fmla="*/ 555 w 625"/>
                <a:gd name="T9" fmla="*/ 0 h 912"/>
              </a:gdLst>
              <a:ahLst/>
              <a:cxnLst>
                <a:cxn ang="0">
                  <a:pos x="T0" y="T1"/>
                </a:cxn>
                <a:cxn ang="0">
                  <a:pos x="T2" y="T3"/>
                </a:cxn>
                <a:cxn ang="0">
                  <a:pos x="T4" y="T5"/>
                </a:cxn>
                <a:cxn ang="0">
                  <a:pos x="T6" y="T7"/>
                </a:cxn>
                <a:cxn ang="0">
                  <a:pos x="T8" y="T9"/>
                </a:cxn>
              </a:cxnLst>
              <a:rect l="0" t="0" r="r" b="b"/>
              <a:pathLst>
                <a:path w="625" h="912">
                  <a:moveTo>
                    <a:pt x="555" y="0"/>
                  </a:moveTo>
                  <a:lnTo>
                    <a:pt x="0" y="912"/>
                  </a:lnTo>
                  <a:lnTo>
                    <a:pt x="143" y="912"/>
                  </a:lnTo>
                  <a:lnTo>
                    <a:pt x="625" y="113"/>
                  </a:lnTo>
                  <a:lnTo>
                    <a:pt x="555"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900"/>
            </a:p>
          </p:txBody>
        </p:sp>
        <p:sp>
          <p:nvSpPr>
            <p:cNvPr id="15" name="Freeform 6"/>
            <p:cNvSpPr>
              <a:spLocks/>
            </p:cNvSpPr>
            <p:nvPr/>
          </p:nvSpPr>
          <p:spPr bwMode="auto">
            <a:xfrm>
              <a:off x="11968162" y="5058349"/>
              <a:ext cx="682625" cy="938212"/>
            </a:xfrm>
            <a:custGeom>
              <a:avLst/>
              <a:gdLst>
                <a:gd name="T0" fmla="*/ 360 w 430"/>
                <a:gd name="T1" fmla="*/ 0 h 591"/>
                <a:gd name="T2" fmla="*/ 0 w 430"/>
                <a:gd name="T3" fmla="*/ 591 h 591"/>
                <a:gd name="T4" fmla="*/ 144 w 430"/>
                <a:gd name="T5" fmla="*/ 591 h 591"/>
                <a:gd name="T6" fmla="*/ 430 w 430"/>
                <a:gd name="T7" fmla="*/ 116 h 591"/>
                <a:gd name="T8" fmla="*/ 360 w 430"/>
                <a:gd name="T9" fmla="*/ 0 h 591"/>
              </a:gdLst>
              <a:ahLst/>
              <a:cxnLst>
                <a:cxn ang="0">
                  <a:pos x="T0" y="T1"/>
                </a:cxn>
                <a:cxn ang="0">
                  <a:pos x="T2" y="T3"/>
                </a:cxn>
                <a:cxn ang="0">
                  <a:pos x="T4" y="T5"/>
                </a:cxn>
                <a:cxn ang="0">
                  <a:pos x="T6" y="T7"/>
                </a:cxn>
                <a:cxn ang="0">
                  <a:pos x="T8" y="T9"/>
                </a:cxn>
              </a:cxnLst>
              <a:rect l="0" t="0" r="r" b="b"/>
              <a:pathLst>
                <a:path w="430" h="591">
                  <a:moveTo>
                    <a:pt x="360" y="0"/>
                  </a:moveTo>
                  <a:lnTo>
                    <a:pt x="0" y="591"/>
                  </a:lnTo>
                  <a:lnTo>
                    <a:pt x="144" y="591"/>
                  </a:lnTo>
                  <a:lnTo>
                    <a:pt x="430" y="116"/>
                  </a:lnTo>
                  <a:lnTo>
                    <a:pt x="36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900"/>
            </a:p>
          </p:txBody>
        </p:sp>
        <p:sp>
          <p:nvSpPr>
            <p:cNvPr id="16" name="Freeform 7"/>
            <p:cNvSpPr>
              <a:spLocks/>
            </p:cNvSpPr>
            <p:nvPr/>
          </p:nvSpPr>
          <p:spPr bwMode="auto">
            <a:xfrm>
              <a:off x="12580937" y="5574287"/>
              <a:ext cx="388938" cy="449262"/>
            </a:xfrm>
            <a:custGeom>
              <a:avLst/>
              <a:gdLst>
                <a:gd name="T0" fmla="*/ 173 w 245"/>
                <a:gd name="T1" fmla="*/ 0 h 283"/>
                <a:gd name="T2" fmla="*/ 0 w 245"/>
                <a:gd name="T3" fmla="*/ 283 h 283"/>
                <a:gd name="T4" fmla="*/ 145 w 245"/>
                <a:gd name="T5" fmla="*/ 283 h 283"/>
                <a:gd name="T6" fmla="*/ 245 w 245"/>
                <a:gd name="T7" fmla="*/ 117 h 283"/>
                <a:gd name="T8" fmla="*/ 173 w 245"/>
                <a:gd name="T9" fmla="*/ 0 h 283"/>
              </a:gdLst>
              <a:ahLst/>
              <a:cxnLst>
                <a:cxn ang="0">
                  <a:pos x="T0" y="T1"/>
                </a:cxn>
                <a:cxn ang="0">
                  <a:pos x="T2" y="T3"/>
                </a:cxn>
                <a:cxn ang="0">
                  <a:pos x="T4" y="T5"/>
                </a:cxn>
                <a:cxn ang="0">
                  <a:pos x="T6" y="T7"/>
                </a:cxn>
                <a:cxn ang="0">
                  <a:pos x="T8" y="T9"/>
                </a:cxn>
              </a:cxnLst>
              <a:rect l="0" t="0" r="r" b="b"/>
              <a:pathLst>
                <a:path w="245" h="283">
                  <a:moveTo>
                    <a:pt x="173" y="0"/>
                  </a:moveTo>
                  <a:lnTo>
                    <a:pt x="0" y="283"/>
                  </a:lnTo>
                  <a:lnTo>
                    <a:pt x="145" y="283"/>
                  </a:lnTo>
                  <a:lnTo>
                    <a:pt x="245" y="117"/>
                  </a:lnTo>
                  <a:lnTo>
                    <a:pt x="173"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900"/>
            </a:p>
          </p:txBody>
        </p:sp>
        <p:sp>
          <p:nvSpPr>
            <p:cNvPr id="17" name="Freeform 8"/>
            <p:cNvSpPr>
              <a:spLocks/>
            </p:cNvSpPr>
            <p:nvPr/>
          </p:nvSpPr>
          <p:spPr bwMode="auto">
            <a:xfrm>
              <a:off x="11566525" y="4939287"/>
              <a:ext cx="839788" cy="1193800"/>
            </a:xfrm>
            <a:custGeom>
              <a:avLst/>
              <a:gdLst>
                <a:gd name="T0" fmla="*/ 458 w 529"/>
                <a:gd name="T1" fmla="*/ 0 h 752"/>
                <a:gd name="T2" fmla="*/ 0 w 529"/>
                <a:gd name="T3" fmla="*/ 752 h 752"/>
                <a:gd name="T4" fmla="*/ 143 w 529"/>
                <a:gd name="T5" fmla="*/ 752 h 752"/>
                <a:gd name="T6" fmla="*/ 529 w 529"/>
                <a:gd name="T7" fmla="*/ 114 h 752"/>
                <a:gd name="T8" fmla="*/ 458 w 529"/>
                <a:gd name="T9" fmla="*/ 0 h 752"/>
              </a:gdLst>
              <a:ahLst/>
              <a:cxnLst>
                <a:cxn ang="0">
                  <a:pos x="T0" y="T1"/>
                </a:cxn>
                <a:cxn ang="0">
                  <a:pos x="T2" y="T3"/>
                </a:cxn>
                <a:cxn ang="0">
                  <a:pos x="T4" y="T5"/>
                </a:cxn>
                <a:cxn ang="0">
                  <a:pos x="T6" y="T7"/>
                </a:cxn>
                <a:cxn ang="0">
                  <a:pos x="T8" y="T9"/>
                </a:cxn>
              </a:cxnLst>
              <a:rect l="0" t="0" r="r" b="b"/>
              <a:pathLst>
                <a:path w="529" h="752">
                  <a:moveTo>
                    <a:pt x="458" y="0"/>
                  </a:moveTo>
                  <a:lnTo>
                    <a:pt x="0" y="752"/>
                  </a:lnTo>
                  <a:lnTo>
                    <a:pt x="143" y="752"/>
                  </a:lnTo>
                  <a:lnTo>
                    <a:pt x="529" y="114"/>
                  </a:lnTo>
                  <a:lnTo>
                    <a:pt x="458"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900"/>
            </a:p>
          </p:txBody>
        </p:sp>
        <p:sp>
          <p:nvSpPr>
            <p:cNvPr id="18" name="Freeform 9"/>
            <p:cNvSpPr>
              <a:spLocks/>
            </p:cNvSpPr>
            <p:nvPr/>
          </p:nvSpPr>
          <p:spPr bwMode="auto">
            <a:xfrm>
              <a:off x="12196762" y="5461574"/>
              <a:ext cx="531813" cy="684212"/>
            </a:xfrm>
            <a:custGeom>
              <a:avLst/>
              <a:gdLst>
                <a:gd name="T0" fmla="*/ 263 w 335"/>
                <a:gd name="T1" fmla="*/ 0 h 431"/>
                <a:gd name="T2" fmla="*/ 0 w 335"/>
                <a:gd name="T3" fmla="*/ 431 h 431"/>
                <a:gd name="T4" fmla="*/ 145 w 335"/>
                <a:gd name="T5" fmla="*/ 431 h 431"/>
                <a:gd name="T6" fmla="*/ 335 w 335"/>
                <a:gd name="T7" fmla="*/ 115 h 431"/>
                <a:gd name="T8" fmla="*/ 263 w 335"/>
                <a:gd name="T9" fmla="*/ 0 h 431"/>
              </a:gdLst>
              <a:ahLst/>
              <a:cxnLst>
                <a:cxn ang="0">
                  <a:pos x="T0" y="T1"/>
                </a:cxn>
                <a:cxn ang="0">
                  <a:pos x="T2" y="T3"/>
                </a:cxn>
                <a:cxn ang="0">
                  <a:pos x="T4" y="T5"/>
                </a:cxn>
                <a:cxn ang="0">
                  <a:pos x="T6" y="T7"/>
                </a:cxn>
                <a:cxn ang="0">
                  <a:pos x="T8" y="T9"/>
                </a:cxn>
              </a:cxnLst>
              <a:rect l="0" t="0" r="r" b="b"/>
              <a:pathLst>
                <a:path w="335" h="431">
                  <a:moveTo>
                    <a:pt x="263" y="0"/>
                  </a:moveTo>
                  <a:lnTo>
                    <a:pt x="0" y="431"/>
                  </a:lnTo>
                  <a:lnTo>
                    <a:pt x="145" y="431"/>
                  </a:lnTo>
                  <a:lnTo>
                    <a:pt x="335" y="115"/>
                  </a:lnTo>
                  <a:lnTo>
                    <a:pt x="263"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900"/>
            </a:p>
          </p:txBody>
        </p:sp>
        <p:sp>
          <p:nvSpPr>
            <p:cNvPr id="19" name="Freeform 10"/>
            <p:cNvSpPr>
              <a:spLocks/>
            </p:cNvSpPr>
            <p:nvPr/>
          </p:nvSpPr>
          <p:spPr bwMode="auto">
            <a:xfrm>
              <a:off x="12811125" y="5967987"/>
              <a:ext cx="233363" cy="192087"/>
            </a:xfrm>
            <a:custGeom>
              <a:avLst/>
              <a:gdLst>
                <a:gd name="T0" fmla="*/ 74 w 147"/>
                <a:gd name="T1" fmla="*/ 0 h 121"/>
                <a:gd name="T2" fmla="*/ 0 w 147"/>
                <a:gd name="T3" fmla="*/ 121 h 121"/>
                <a:gd name="T4" fmla="*/ 144 w 147"/>
                <a:gd name="T5" fmla="*/ 121 h 121"/>
                <a:gd name="T6" fmla="*/ 147 w 147"/>
                <a:gd name="T7" fmla="*/ 118 h 121"/>
                <a:gd name="T8" fmla="*/ 74 w 147"/>
                <a:gd name="T9" fmla="*/ 0 h 121"/>
              </a:gdLst>
              <a:ahLst/>
              <a:cxnLst>
                <a:cxn ang="0">
                  <a:pos x="T0" y="T1"/>
                </a:cxn>
                <a:cxn ang="0">
                  <a:pos x="T2" y="T3"/>
                </a:cxn>
                <a:cxn ang="0">
                  <a:pos x="T4" y="T5"/>
                </a:cxn>
                <a:cxn ang="0">
                  <a:pos x="T6" y="T7"/>
                </a:cxn>
                <a:cxn ang="0">
                  <a:pos x="T8" y="T9"/>
                </a:cxn>
              </a:cxnLst>
              <a:rect l="0" t="0" r="r" b="b"/>
              <a:pathLst>
                <a:path w="147" h="121">
                  <a:moveTo>
                    <a:pt x="74" y="0"/>
                  </a:moveTo>
                  <a:lnTo>
                    <a:pt x="0" y="121"/>
                  </a:lnTo>
                  <a:lnTo>
                    <a:pt x="144" y="121"/>
                  </a:lnTo>
                  <a:lnTo>
                    <a:pt x="147" y="118"/>
                  </a:lnTo>
                  <a:lnTo>
                    <a:pt x="74"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900"/>
            </a:p>
          </p:txBody>
        </p:sp>
      </p:grpSp>
      <p:sp>
        <p:nvSpPr>
          <p:cNvPr id="23" name="Picture Placeholder 15"/>
          <p:cNvSpPr>
            <a:spLocks noGrp="1"/>
          </p:cNvSpPr>
          <p:nvPr>
            <p:ph type="pic" sz="quarter" idx="11" hasCustomPrompt="1"/>
          </p:nvPr>
        </p:nvSpPr>
        <p:spPr>
          <a:xfrm>
            <a:off x="5978467" y="1748892"/>
            <a:ext cx="3184596" cy="6893961"/>
          </a:xfrm>
          <a:custGeom>
            <a:avLst/>
            <a:gdLst>
              <a:gd name="connsiteX0" fmla="*/ 602502 w 4224528"/>
              <a:gd name="connsiteY0" fmla="*/ 0 h 9144000"/>
              <a:gd name="connsiteX1" fmla="*/ 3622026 w 4224528"/>
              <a:gd name="connsiteY1" fmla="*/ 0 h 9144000"/>
              <a:gd name="connsiteX2" fmla="*/ 4224528 w 4224528"/>
              <a:gd name="connsiteY2" fmla="*/ 602502 h 9144000"/>
              <a:gd name="connsiteX3" fmla="*/ 4224528 w 4224528"/>
              <a:gd name="connsiteY3" fmla="*/ 8541498 h 9144000"/>
              <a:gd name="connsiteX4" fmla="*/ 3622026 w 4224528"/>
              <a:gd name="connsiteY4" fmla="*/ 9144000 h 9144000"/>
              <a:gd name="connsiteX5" fmla="*/ 602502 w 4224528"/>
              <a:gd name="connsiteY5" fmla="*/ 9144000 h 9144000"/>
              <a:gd name="connsiteX6" fmla="*/ 0 w 4224528"/>
              <a:gd name="connsiteY6" fmla="*/ 8541498 h 9144000"/>
              <a:gd name="connsiteX7" fmla="*/ 0 w 4224528"/>
              <a:gd name="connsiteY7" fmla="*/ 602502 h 9144000"/>
              <a:gd name="connsiteX8" fmla="*/ 602502 w 4224528"/>
              <a:gd name="connsiteY8" fmla="*/ 0 h 914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24528" h="9144000">
                <a:moveTo>
                  <a:pt x="602502" y="0"/>
                </a:moveTo>
                <a:lnTo>
                  <a:pt x="3622026" y="0"/>
                </a:lnTo>
                <a:cubicBezTo>
                  <a:pt x="3954779" y="0"/>
                  <a:pt x="4224528" y="269749"/>
                  <a:pt x="4224528" y="602502"/>
                </a:cubicBezTo>
                <a:lnTo>
                  <a:pt x="4224528" y="8541498"/>
                </a:lnTo>
                <a:cubicBezTo>
                  <a:pt x="4224528" y="8874251"/>
                  <a:pt x="3954779" y="9144000"/>
                  <a:pt x="3622026" y="9144000"/>
                </a:cubicBezTo>
                <a:lnTo>
                  <a:pt x="602502" y="9144000"/>
                </a:lnTo>
                <a:cubicBezTo>
                  <a:pt x="269749" y="9144000"/>
                  <a:pt x="0" y="8874251"/>
                  <a:pt x="0" y="8541498"/>
                </a:cubicBezTo>
                <a:lnTo>
                  <a:pt x="0" y="602502"/>
                </a:lnTo>
                <a:cubicBezTo>
                  <a:pt x="0" y="269749"/>
                  <a:pt x="269749" y="0"/>
                  <a:pt x="602502" y="0"/>
                </a:cubicBezTo>
                <a:close/>
              </a:path>
            </a:pathLst>
          </a:custGeom>
          <a:pattFill prst="lgGrid">
            <a:fgClr>
              <a:schemeClr val="bg1"/>
            </a:fgClr>
            <a:bgClr>
              <a:schemeClr val="tx2">
                <a:lumMod val="10000"/>
                <a:lumOff val="90000"/>
              </a:schemeClr>
            </a:bgClr>
          </a:pattFill>
          <a:ln>
            <a:noFill/>
          </a:ln>
          <a:effectLst/>
          <a:scene3d>
            <a:camera prst="isometricTopUp"/>
            <a:lightRig rig="threePt" dir="t"/>
          </a:scene3d>
        </p:spPr>
        <p:txBody>
          <a:bodyPr wrap="square" anchor="ctr">
            <a:noAutofit/>
          </a:bodyPr>
          <a:lstStyle>
            <a:lvl1pPr marL="0" indent="0" algn="ctr">
              <a:buNone/>
              <a:defRPr baseline="0"/>
            </a:lvl1pPr>
          </a:lstStyle>
          <a:p>
            <a:r>
              <a:rPr lang="en-US" dirty="0"/>
              <a:t>Drag and drop picture</a:t>
            </a:r>
          </a:p>
        </p:txBody>
      </p:sp>
      <p:sp>
        <p:nvSpPr>
          <p:cNvPr id="24" name="Picture Placeholder 15"/>
          <p:cNvSpPr>
            <a:spLocks noGrp="1"/>
          </p:cNvSpPr>
          <p:nvPr>
            <p:ph type="pic" sz="quarter" idx="12" hasCustomPrompt="1"/>
          </p:nvPr>
        </p:nvSpPr>
        <p:spPr>
          <a:xfrm>
            <a:off x="964107" y="1950674"/>
            <a:ext cx="3184596" cy="6893961"/>
          </a:xfrm>
          <a:custGeom>
            <a:avLst/>
            <a:gdLst>
              <a:gd name="connsiteX0" fmla="*/ 602502 w 4224528"/>
              <a:gd name="connsiteY0" fmla="*/ 0 h 9144000"/>
              <a:gd name="connsiteX1" fmla="*/ 3622026 w 4224528"/>
              <a:gd name="connsiteY1" fmla="*/ 0 h 9144000"/>
              <a:gd name="connsiteX2" fmla="*/ 4224528 w 4224528"/>
              <a:gd name="connsiteY2" fmla="*/ 602502 h 9144000"/>
              <a:gd name="connsiteX3" fmla="*/ 4224528 w 4224528"/>
              <a:gd name="connsiteY3" fmla="*/ 8541498 h 9144000"/>
              <a:gd name="connsiteX4" fmla="*/ 3622026 w 4224528"/>
              <a:gd name="connsiteY4" fmla="*/ 9144000 h 9144000"/>
              <a:gd name="connsiteX5" fmla="*/ 602502 w 4224528"/>
              <a:gd name="connsiteY5" fmla="*/ 9144000 h 9144000"/>
              <a:gd name="connsiteX6" fmla="*/ 0 w 4224528"/>
              <a:gd name="connsiteY6" fmla="*/ 8541498 h 9144000"/>
              <a:gd name="connsiteX7" fmla="*/ 0 w 4224528"/>
              <a:gd name="connsiteY7" fmla="*/ 602502 h 9144000"/>
              <a:gd name="connsiteX8" fmla="*/ 602502 w 4224528"/>
              <a:gd name="connsiteY8" fmla="*/ 0 h 914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24528" h="9144000">
                <a:moveTo>
                  <a:pt x="602502" y="0"/>
                </a:moveTo>
                <a:lnTo>
                  <a:pt x="3622026" y="0"/>
                </a:lnTo>
                <a:cubicBezTo>
                  <a:pt x="3954779" y="0"/>
                  <a:pt x="4224528" y="269749"/>
                  <a:pt x="4224528" y="602502"/>
                </a:cubicBezTo>
                <a:lnTo>
                  <a:pt x="4224528" y="8541498"/>
                </a:lnTo>
                <a:cubicBezTo>
                  <a:pt x="4224528" y="8874251"/>
                  <a:pt x="3954779" y="9144000"/>
                  <a:pt x="3622026" y="9144000"/>
                </a:cubicBezTo>
                <a:lnTo>
                  <a:pt x="602502" y="9144000"/>
                </a:lnTo>
                <a:cubicBezTo>
                  <a:pt x="269749" y="9144000"/>
                  <a:pt x="0" y="8874251"/>
                  <a:pt x="0" y="8541498"/>
                </a:cubicBezTo>
                <a:lnTo>
                  <a:pt x="0" y="602502"/>
                </a:lnTo>
                <a:cubicBezTo>
                  <a:pt x="0" y="269749"/>
                  <a:pt x="269749" y="0"/>
                  <a:pt x="602502" y="0"/>
                </a:cubicBezTo>
                <a:close/>
              </a:path>
            </a:pathLst>
          </a:custGeom>
          <a:pattFill prst="lgGrid">
            <a:fgClr>
              <a:schemeClr val="bg1"/>
            </a:fgClr>
            <a:bgClr>
              <a:schemeClr val="tx2">
                <a:lumMod val="10000"/>
                <a:lumOff val="90000"/>
              </a:schemeClr>
            </a:bgClr>
          </a:pattFill>
          <a:ln>
            <a:noFill/>
          </a:ln>
          <a:effectLst/>
          <a:scene3d>
            <a:camera prst="isometricTopUp"/>
            <a:lightRig rig="threePt" dir="t"/>
          </a:scene3d>
        </p:spPr>
        <p:txBody>
          <a:bodyPr wrap="square" anchor="ctr">
            <a:noAutofit/>
          </a:bodyPr>
          <a:lstStyle>
            <a:lvl1pPr marL="0" indent="0" algn="ctr">
              <a:buNone/>
              <a:defRPr baseline="0"/>
            </a:lvl1pPr>
          </a:lstStyle>
          <a:p>
            <a:r>
              <a:rPr lang="en-US" dirty="0"/>
              <a:t>Drag and drop picture</a:t>
            </a:r>
          </a:p>
        </p:txBody>
      </p:sp>
    </p:spTree>
    <p:extLst>
      <p:ext uri="{BB962C8B-B14F-4D97-AF65-F5344CB8AC3E}">
        <p14:creationId xmlns:p14="http://schemas.microsoft.com/office/powerpoint/2010/main" val="449013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decel="10000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500" fill="hold"/>
                                        <p:tgtEl>
                                          <p:spTgt spid="11"/>
                                        </p:tgtEl>
                                        <p:attrNameLst>
                                          <p:attrName>ppt_x</p:attrName>
                                        </p:attrNameLst>
                                      </p:cBhvr>
                                      <p:tavLst>
                                        <p:tav tm="0">
                                          <p:val>
                                            <p:strVal val="1+#ppt_w/2"/>
                                          </p:val>
                                        </p:tav>
                                        <p:tav tm="100000">
                                          <p:val>
                                            <p:strVal val="#ppt_x"/>
                                          </p:val>
                                        </p:tav>
                                      </p:tavLst>
                                    </p:anim>
                                    <p:anim calcmode="lin" valueType="num">
                                      <p:cBhvr additive="base">
                                        <p:cTn id="8" dur="1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6" decel="100000" fill="hold" grpId="0" nodeType="withEffect">
                                  <p:stCondLst>
                                    <p:cond delay="10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1500" fill="hold"/>
                                        <p:tgtEl>
                                          <p:spTgt spid="24"/>
                                        </p:tgtEl>
                                        <p:attrNameLst>
                                          <p:attrName>ppt_x</p:attrName>
                                        </p:attrNameLst>
                                      </p:cBhvr>
                                      <p:tavLst>
                                        <p:tav tm="0">
                                          <p:val>
                                            <p:strVal val="1+#ppt_w/2"/>
                                          </p:val>
                                        </p:tav>
                                        <p:tav tm="100000">
                                          <p:val>
                                            <p:strVal val="#ppt_x"/>
                                          </p:val>
                                        </p:tav>
                                      </p:tavLst>
                                    </p:anim>
                                    <p:anim calcmode="lin" valueType="num">
                                      <p:cBhvr additive="base">
                                        <p:cTn id="12" dur="1500" fill="hold"/>
                                        <p:tgtEl>
                                          <p:spTgt spid="24"/>
                                        </p:tgtEl>
                                        <p:attrNameLst>
                                          <p:attrName>ppt_y</p:attrName>
                                        </p:attrNameLst>
                                      </p:cBhvr>
                                      <p:tavLst>
                                        <p:tav tm="0">
                                          <p:val>
                                            <p:strVal val="1+#ppt_h/2"/>
                                          </p:val>
                                        </p:tav>
                                        <p:tav tm="100000">
                                          <p:val>
                                            <p:strVal val="#ppt_y"/>
                                          </p:val>
                                        </p:tav>
                                      </p:tavLst>
                                    </p:anim>
                                  </p:childTnLst>
                                </p:cTn>
                              </p:par>
                              <p:par>
                                <p:cTn id="13" presetID="2" presetClass="entr" presetSubtype="6" decel="100000" fill="hold" grpId="0" nodeType="withEffect">
                                  <p:stCondLst>
                                    <p:cond delay="20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1500" fill="hold"/>
                                        <p:tgtEl>
                                          <p:spTgt spid="23"/>
                                        </p:tgtEl>
                                        <p:attrNameLst>
                                          <p:attrName>ppt_x</p:attrName>
                                        </p:attrNameLst>
                                      </p:cBhvr>
                                      <p:tavLst>
                                        <p:tav tm="0">
                                          <p:val>
                                            <p:strVal val="1+#ppt_w/2"/>
                                          </p:val>
                                        </p:tav>
                                        <p:tav tm="100000">
                                          <p:val>
                                            <p:strVal val="#ppt_x"/>
                                          </p:val>
                                        </p:tav>
                                      </p:tavLst>
                                    </p:anim>
                                    <p:anim calcmode="lin" valueType="num">
                                      <p:cBhvr additive="base">
                                        <p:cTn id="16" dur="1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3" grpId="0" animBg="1"/>
      <p:bldP spid="24"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A33CD45F-F4E4-490C-A97B-B2C751DE8CCC}" type="datetimeFigureOut">
              <a:rPr lang="fr-FR" smtClean="0"/>
              <a:pPr/>
              <a:t>31/08/2022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0E03FA8-14A2-40A1-97B3-7BCA52DF763C}" type="slidenum">
              <a:rPr lang="fr-FR" smtClean="0"/>
              <a:pPr/>
              <a:t>‹N°›</a:t>
            </a:fld>
            <a:endParaRPr lang="fr-FR"/>
          </a:p>
        </p:txBody>
      </p:sp>
    </p:spTree>
    <p:extLst>
      <p:ext uri="{BB962C8B-B14F-4D97-AF65-F5344CB8AC3E}">
        <p14:creationId xmlns:p14="http://schemas.microsoft.com/office/powerpoint/2010/main" val="6167712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x">
  <p:cSld name="1_Title &amp; Bullets copy 3">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C22F6D77-0FDA-420F-BE54-C62090C2A171}"/>
              </a:ext>
            </a:extLst>
          </p:cNvPr>
          <p:cNvPicPr>
            <a:picLocks noChangeAspect="1"/>
          </p:cNvPicPr>
          <p:nvPr userDrawn="1"/>
        </p:nvPicPr>
        <p:blipFill rotWithShape="1">
          <a:blip r:embed="rId2"/>
          <a:srcRect r="74846"/>
          <a:stretch/>
        </p:blipFill>
        <p:spPr>
          <a:xfrm>
            <a:off x="11541883" y="6246533"/>
            <a:ext cx="565068" cy="520700"/>
          </a:xfrm>
          <a:prstGeom prst="rect">
            <a:avLst/>
          </a:prstGeom>
        </p:spPr>
      </p:pic>
      <p:pic>
        <p:nvPicPr>
          <p:cNvPr id="9" name="Image 8">
            <a:extLst>
              <a:ext uri="{FF2B5EF4-FFF2-40B4-BE49-F238E27FC236}">
                <a16:creationId xmlns:a16="http://schemas.microsoft.com/office/drawing/2014/main" id="{51B7E8F1-AB3A-481E-8E57-856310C1A026}"/>
              </a:ext>
            </a:extLst>
          </p:cNvPr>
          <p:cNvPicPr>
            <a:picLocks noChangeAspect="1"/>
          </p:cNvPicPr>
          <p:nvPr userDrawn="1"/>
        </p:nvPicPr>
        <p:blipFill>
          <a:blip r:embed="rId3"/>
          <a:stretch>
            <a:fillRect/>
          </a:stretch>
        </p:blipFill>
        <p:spPr>
          <a:xfrm>
            <a:off x="110449" y="6246533"/>
            <a:ext cx="520700" cy="520700"/>
          </a:xfrm>
          <a:prstGeom prst="rect">
            <a:avLst/>
          </a:prstGeom>
        </p:spPr>
      </p:pic>
    </p:spTree>
    <p:extLst>
      <p:ext uri="{BB962C8B-B14F-4D97-AF65-F5344CB8AC3E}">
        <p14:creationId xmlns:p14="http://schemas.microsoft.com/office/powerpoint/2010/main" val="861294058"/>
      </p:ext>
    </p:extLst>
  </p:cSld>
  <p:clrMapOvr>
    <a:masterClrMapping/>
  </p:clrMapOvr>
  <p:transition spd="slow">
    <p:push dir="d"/>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609585" indent="0" algn="ctr">
              <a:buNone/>
              <a:defRPr/>
            </a:lvl2pPr>
            <a:lvl3pPr marL="1219170" indent="0" algn="ctr">
              <a:buNone/>
              <a:defRPr/>
            </a:lvl3pPr>
            <a:lvl4pPr marL="1828754" indent="0" algn="ctr">
              <a:buNone/>
              <a:defRPr/>
            </a:lvl4pPr>
            <a:lvl5pPr marL="2438339" indent="0" algn="ctr">
              <a:buNone/>
              <a:defRPr/>
            </a:lvl5pPr>
            <a:lvl6pPr marL="3047924" indent="0" algn="ctr">
              <a:buNone/>
              <a:defRPr/>
            </a:lvl6pPr>
            <a:lvl7pPr marL="3657509" indent="0" algn="ctr">
              <a:buNone/>
              <a:defRPr/>
            </a:lvl7pPr>
            <a:lvl8pPr marL="4267093" indent="0" algn="ctr">
              <a:buNone/>
              <a:defRPr/>
            </a:lvl8pPr>
            <a:lvl9pPr marL="4876678" indent="0" algn="ctr">
              <a:buNone/>
              <a:defRPr/>
            </a:lvl9pPr>
          </a:lstStyle>
          <a:p>
            <a:r>
              <a:rPr lang="en-US"/>
              <a:t>Click to edit Master subtitle style</a:t>
            </a:r>
            <a:endParaRPr lang="en-CA"/>
          </a:p>
        </p:txBody>
      </p:sp>
    </p:spTree>
    <p:extLst>
      <p:ext uri="{BB962C8B-B14F-4D97-AF65-F5344CB8AC3E}">
        <p14:creationId xmlns:p14="http://schemas.microsoft.com/office/powerpoint/2010/main" val="3996431277"/>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312443975"/>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endParaRPr lang="en-C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lvl1pPr>
            <a:lvl2pPr marL="609585" indent="0">
              <a:buNone/>
              <a:defRPr sz="2400"/>
            </a:lvl2pPr>
            <a:lvl3pPr marL="1219170" indent="0">
              <a:buNone/>
              <a:defRPr sz="2133"/>
            </a:lvl3pPr>
            <a:lvl4pPr marL="1828754" indent="0">
              <a:buNone/>
              <a:defRPr sz="1867"/>
            </a:lvl4pPr>
            <a:lvl5pPr marL="2438339" indent="0">
              <a:buNone/>
              <a:defRPr sz="1867"/>
            </a:lvl5pPr>
            <a:lvl6pPr marL="3047924" indent="0">
              <a:buNone/>
              <a:defRPr sz="1867"/>
            </a:lvl6pPr>
            <a:lvl7pPr marL="3657509" indent="0">
              <a:buNone/>
              <a:defRPr sz="1867"/>
            </a:lvl7pPr>
            <a:lvl8pPr marL="4267093" indent="0">
              <a:buNone/>
              <a:defRPr sz="1867"/>
            </a:lvl8pPr>
            <a:lvl9pPr marL="4876678" indent="0">
              <a:buNone/>
              <a:defRPr sz="1867"/>
            </a:lvl9pPr>
          </a:lstStyle>
          <a:p>
            <a:pPr lvl="0"/>
            <a:r>
              <a:rPr lang="en-US"/>
              <a:t>Click to edit Master text styles</a:t>
            </a:r>
          </a:p>
        </p:txBody>
      </p:sp>
    </p:spTree>
    <p:extLst>
      <p:ext uri="{BB962C8B-B14F-4D97-AF65-F5344CB8AC3E}">
        <p14:creationId xmlns:p14="http://schemas.microsoft.com/office/powerpoint/2010/main" val="1238642191"/>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406400" y="1371600"/>
            <a:ext cx="5080000" cy="4114800"/>
          </a:xfrm>
        </p:spPr>
        <p:txBody>
          <a:bodyPr/>
          <a:lstStyle>
            <a:lvl1pPr>
              <a:defRPr sz="3733"/>
            </a:lvl1pPr>
            <a:lvl2pPr>
              <a:defRPr sz="3200">
                <a:latin typeface="Arial" pitchFamily="34" charset="0"/>
              </a:defRPr>
            </a:lvl2pPr>
            <a:lvl3pPr>
              <a:defRPr sz="2667">
                <a:latin typeface="Arial" pitchFamily="34" charset="0"/>
              </a:defRPr>
            </a:lvl3pPr>
            <a:lvl4pPr>
              <a:defRPr sz="2400">
                <a:latin typeface="Arial" pitchFamily="34" charset="0"/>
              </a:defRPr>
            </a:lvl4pPr>
            <a:lvl5pPr>
              <a:defRPr sz="2400">
                <a:latin typeface="Arial" pitchFamily="34" charset="0"/>
              </a:defRPr>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Content Placeholder 3"/>
          <p:cNvSpPr>
            <a:spLocks noGrp="1"/>
          </p:cNvSpPr>
          <p:nvPr>
            <p:ph sz="half" idx="2"/>
          </p:nvPr>
        </p:nvSpPr>
        <p:spPr>
          <a:xfrm>
            <a:off x="5689600" y="1371600"/>
            <a:ext cx="5080000" cy="4114800"/>
          </a:xfrm>
        </p:spPr>
        <p:txBody>
          <a:bodyPr/>
          <a:lstStyle>
            <a:lvl1pPr>
              <a:defRPr sz="3733"/>
            </a:lvl1pPr>
            <a:lvl2pPr>
              <a:defRPr sz="3200">
                <a:latin typeface="Arial" pitchFamily="34" charset="0"/>
              </a:defRPr>
            </a:lvl2pPr>
            <a:lvl3pPr>
              <a:defRPr sz="2667">
                <a:latin typeface="Arial" pitchFamily="34" charset="0"/>
              </a:defRPr>
            </a:lvl3pPr>
            <a:lvl4pPr>
              <a:defRPr sz="2400">
                <a:latin typeface="Arial" pitchFamily="34" charset="0"/>
              </a:defRPr>
            </a:lvl4pPr>
            <a:lvl5pPr>
              <a:defRPr sz="2400">
                <a:latin typeface="Arial" pitchFamily="34" charset="0"/>
              </a:defRPr>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669025817"/>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atin typeface="Arial" pitchFamily="34" charset="0"/>
              </a:defRPr>
            </a:lvl2pPr>
            <a:lvl3pPr>
              <a:defRPr sz="2400">
                <a:latin typeface="Arial" pitchFamily="34" charset="0"/>
              </a:defRPr>
            </a:lvl3pPr>
            <a:lvl4pPr>
              <a:defRPr sz="2133">
                <a:latin typeface="Arial" pitchFamily="34" charset="0"/>
              </a:defRPr>
            </a:lvl4pPr>
            <a:lvl5pPr>
              <a:defRPr sz="2133">
                <a:latin typeface="Arial" pitchFamily="34" charset="0"/>
              </a:defRPr>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atin typeface="Arial" pitchFamily="34" charset="0"/>
              </a:defRPr>
            </a:lvl2pPr>
            <a:lvl3pPr>
              <a:defRPr sz="2400">
                <a:latin typeface="Arial" pitchFamily="34" charset="0"/>
              </a:defRPr>
            </a:lvl3pPr>
            <a:lvl4pPr>
              <a:defRPr sz="2133">
                <a:latin typeface="Arial" pitchFamily="34" charset="0"/>
              </a:defRPr>
            </a:lvl4pPr>
            <a:lvl5pPr>
              <a:defRPr sz="2133">
                <a:latin typeface="Arial" pitchFamily="34" charset="0"/>
              </a:defRPr>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2986202469"/>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Tree>
    <p:extLst>
      <p:ext uri="{BB962C8B-B14F-4D97-AF65-F5344CB8AC3E}">
        <p14:creationId xmlns:p14="http://schemas.microsoft.com/office/powerpoint/2010/main" val="1200803675"/>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4486346"/>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endParaRPr lang="en-CA"/>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atin typeface="Arial" pitchFamily="34" charset="0"/>
              </a:defRPr>
            </a:lvl2pPr>
            <a:lvl3pPr>
              <a:defRPr sz="3200">
                <a:latin typeface="Arial" pitchFamily="34" charset="0"/>
              </a:defRPr>
            </a:lvl3pPr>
            <a:lvl4pPr>
              <a:defRPr sz="2667">
                <a:latin typeface="Arial" pitchFamily="34" charset="0"/>
              </a:defRPr>
            </a:lvl4pPr>
            <a:lvl5pPr>
              <a:defRPr sz="2667">
                <a:latin typeface="Arial" pitchFamily="34" charset="0"/>
              </a:defRPr>
            </a:lvl5pPr>
            <a:lvl6pPr>
              <a:defRPr sz="2667"/>
            </a:lvl6pPr>
            <a:lvl7pPr>
              <a:defRPr sz="2667"/>
            </a:lvl7pPr>
            <a:lvl8pPr>
              <a:defRPr sz="2667"/>
            </a:lvl8pPr>
            <a:lvl9pPr>
              <a:defRPr sz="2667"/>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Tree>
    <p:extLst>
      <p:ext uri="{BB962C8B-B14F-4D97-AF65-F5344CB8AC3E}">
        <p14:creationId xmlns:p14="http://schemas.microsoft.com/office/powerpoint/2010/main" val="3638591733"/>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endParaRPr lang="en-CA"/>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lvl="0"/>
            <a:endParaRPr lang="en-CA" noProof="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Tree>
    <p:extLst>
      <p:ext uri="{BB962C8B-B14F-4D97-AF65-F5344CB8AC3E}">
        <p14:creationId xmlns:p14="http://schemas.microsoft.com/office/powerpoint/2010/main" val="201566600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839789"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1"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A33CD45F-F4E4-490C-A97B-B2C751DE8CCC}" type="datetimeFigureOut">
              <a:rPr lang="fr-FR" smtClean="0"/>
              <a:pPr/>
              <a:t>31/08/2022</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E0E03FA8-14A2-40A1-97B3-7BCA52DF763C}" type="slidenum">
              <a:rPr lang="fr-FR" smtClean="0"/>
              <a:pPr/>
              <a:t>‹N°›</a:t>
            </a:fld>
            <a:endParaRPr lang="fr-FR"/>
          </a:p>
        </p:txBody>
      </p:sp>
    </p:spTree>
    <p:extLst>
      <p:ext uri="{BB962C8B-B14F-4D97-AF65-F5344CB8AC3E}">
        <p14:creationId xmlns:p14="http://schemas.microsoft.com/office/powerpoint/2010/main" val="239267699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1822439227"/>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178800" y="0"/>
            <a:ext cx="2590800" cy="5486400"/>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06400" y="0"/>
            <a:ext cx="7569200" cy="5486400"/>
          </a:xfrm>
        </p:spPr>
        <p:txBody>
          <a:bodyPr vert="eaVert"/>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303989245"/>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6400" y="0"/>
            <a:ext cx="10363200" cy="1143000"/>
          </a:xfrm>
        </p:spPr>
        <p:txBody>
          <a:bodyPr/>
          <a:lstStyle/>
          <a:p>
            <a:r>
              <a:rPr lang="en-US"/>
              <a:t>Click to edit Master title style</a:t>
            </a:r>
            <a:endParaRPr lang="en-CA"/>
          </a:p>
        </p:txBody>
      </p:sp>
      <p:sp>
        <p:nvSpPr>
          <p:cNvPr id="3" name="Text Placeholder 2"/>
          <p:cNvSpPr>
            <a:spLocks noGrp="1"/>
          </p:cNvSpPr>
          <p:nvPr>
            <p:ph type="body" sz="half" idx="1"/>
          </p:nvPr>
        </p:nvSpPr>
        <p:spPr>
          <a:xfrm>
            <a:off x="406400" y="1371600"/>
            <a:ext cx="5080000" cy="4114800"/>
          </a:xfrm>
        </p:spPr>
        <p:txBody>
          <a:bodyPr/>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Content Placeholder 3"/>
          <p:cNvSpPr>
            <a:spLocks noGrp="1"/>
          </p:cNvSpPr>
          <p:nvPr>
            <p:ph sz="half" idx="2"/>
          </p:nvPr>
        </p:nvSpPr>
        <p:spPr>
          <a:xfrm>
            <a:off x="5689600" y="1371600"/>
            <a:ext cx="5080000" cy="4114800"/>
          </a:xfrm>
        </p:spPr>
        <p:txBody>
          <a:bodyPr/>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2448036242"/>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06400" y="0"/>
            <a:ext cx="10363200" cy="5486400"/>
          </a:xfrm>
        </p:spPr>
        <p:txBody>
          <a:bodyPr/>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17206530"/>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06400" y="0"/>
            <a:ext cx="10363200" cy="1143000"/>
          </a:xfrm>
        </p:spPr>
        <p:txBody>
          <a:bodyPr/>
          <a:lstStyle/>
          <a:p>
            <a:r>
              <a:rPr lang="en-US"/>
              <a:t>Click to edit Master title style</a:t>
            </a:r>
            <a:endParaRPr lang="en-CA"/>
          </a:p>
        </p:txBody>
      </p:sp>
      <p:sp>
        <p:nvSpPr>
          <p:cNvPr id="3" name="Table Placeholder 2"/>
          <p:cNvSpPr>
            <a:spLocks noGrp="1"/>
          </p:cNvSpPr>
          <p:nvPr>
            <p:ph type="tbl" idx="1"/>
          </p:nvPr>
        </p:nvSpPr>
        <p:spPr>
          <a:xfrm>
            <a:off x="406400" y="1371600"/>
            <a:ext cx="10363200" cy="4114800"/>
          </a:xfrm>
        </p:spPr>
        <p:txBody>
          <a:bodyPr/>
          <a:lstStyle/>
          <a:p>
            <a:pPr lvl="0"/>
            <a:endParaRPr lang="en-CA" noProof="0"/>
          </a:p>
        </p:txBody>
      </p:sp>
    </p:spTree>
    <p:extLst>
      <p:ext uri="{BB962C8B-B14F-4D97-AF65-F5344CB8AC3E}">
        <p14:creationId xmlns:p14="http://schemas.microsoft.com/office/powerpoint/2010/main" val="368027323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A33CD45F-F4E4-490C-A97B-B2C751DE8CCC}" type="datetimeFigureOut">
              <a:rPr lang="fr-FR" smtClean="0"/>
              <a:pPr/>
              <a:t>31/08/2022</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E0E03FA8-14A2-40A1-97B3-7BCA52DF763C}" type="slidenum">
              <a:rPr lang="fr-FR" smtClean="0"/>
              <a:pPr/>
              <a:t>‹N°›</a:t>
            </a:fld>
            <a:endParaRPr lang="fr-FR"/>
          </a:p>
        </p:txBody>
      </p:sp>
    </p:spTree>
    <p:extLst>
      <p:ext uri="{BB962C8B-B14F-4D97-AF65-F5344CB8AC3E}">
        <p14:creationId xmlns:p14="http://schemas.microsoft.com/office/powerpoint/2010/main" val="402425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3CD45F-F4E4-490C-A97B-B2C751DE8CCC}" type="datetimeFigureOut">
              <a:rPr lang="fr-FR" smtClean="0"/>
              <a:pPr/>
              <a:t>31/08/2022</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E0E03FA8-14A2-40A1-97B3-7BCA52DF763C}" type="slidenum">
              <a:rPr lang="fr-FR" smtClean="0"/>
              <a:pPr/>
              <a:t>‹N°›</a:t>
            </a:fld>
            <a:endParaRPr lang="fr-FR"/>
          </a:p>
        </p:txBody>
      </p:sp>
    </p:spTree>
    <p:extLst>
      <p:ext uri="{BB962C8B-B14F-4D97-AF65-F5344CB8AC3E}">
        <p14:creationId xmlns:p14="http://schemas.microsoft.com/office/powerpoint/2010/main" val="3845907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764DE79-268F-4C1A-8933-263129D2AF90}" type="datetimeFigureOut">
              <a:rPr lang="en-US"/>
              <a:t>8/31/2022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a:t>‹N°›</a:t>
            </a:fld>
            <a:endParaRPr lang="en-US"/>
          </a:p>
        </p:txBody>
      </p:sp>
    </p:spTree>
    <p:extLst>
      <p:ext uri="{BB962C8B-B14F-4D97-AF65-F5344CB8AC3E}">
        <p14:creationId xmlns:p14="http://schemas.microsoft.com/office/powerpoint/2010/main" val="3460616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fr-FR"/>
              <a:t>Cliquez sur l'icône pour ajouter une image</a:t>
            </a:r>
            <a:endParaRPr lang="en-US"/>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33CD45F-F4E4-490C-A97B-B2C751DE8CCC}" type="datetimeFigureOut">
              <a:rPr lang="fr-FR" smtClean="0"/>
              <a:pPr/>
              <a:t>31/08/2022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0E03FA8-14A2-40A1-97B3-7BCA52DF763C}" type="slidenum">
              <a:rPr lang="fr-FR" smtClean="0"/>
              <a:pPr/>
              <a:t>‹N°›</a:t>
            </a:fld>
            <a:endParaRPr lang="fr-FR"/>
          </a:p>
        </p:txBody>
      </p:sp>
    </p:spTree>
    <p:extLst>
      <p:ext uri="{BB962C8B-B14F-4D97-AF65-F5344CB8AC3E}">
        <p14:creationId xmlns:p14="http://schemas.microsoft.com/office/powerpoint/2010/main" val="2802837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microsoft.com/office/2007/relationships/hdphoto" Target="../media/hdphoto1.wdp"/><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image" Target="../media/image1.png"/><Relationship Id="rId2" Type="http://schemas.openxmlformats.org/officeDocument/2006/relationships/slideLayout" Target="../slideLayouts/slideLayout15.xml"/><Relationship Id="rId16" Type="http://schemas.openxmlformats.org/officeDocument/2006/relationships/theme" Target="../theme/theme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29.xml"/><Relationship Id="rId4" Type="http://schemas.microsoft.com/office/2007/relationships/hdphoto" Target="../media/hdphoto1.wdp"/></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image" Target="../media/image2.png"/><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theme" Target="../theme/theme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extLst>
              <a:ext uri="{BEBA8EAE-BF5A-486C-A8C5-ECC9F3942E4B}">
                <a14:imgProps xmlns:a14="http://schemas.microsoft.com/office/drawing/2010/main">
                  <a14:imgLayer r:embed="rId16">
                    <a14:imgEffect>
                      <a14:artisticPhotocopy/>
                    </a14:imgEffect>
                    <a14:imgEffect>
                      <a14:brightnessContrast bright="-90000"/>
                    </a14:imgEffect>
                  </a14:imgLayer>
                </a14:imgProps>
              </a:ext>
            </a:extLst>
          </a:blip>
          <a:srcRect/>
          <a:tile tx="0" ty="0" sx="40000" sy="4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a:t>8/31/2022</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a:t>‹N°›</a:t>
            </a:fld>
            <a:endParaRPr lang="en-US"/>
          </a:p>
        </p:txBody>
      </p:sp>
    </p:spTree>
    <p:extLst>
      <p:ext uri="{BB962C8B-B14F-4D97-AF65-F5344CB8AC3E}">
        <p14:creationId xmlns:p14="http://schemas.microsoft.com/office/powerpoint/2010/main" val="372792194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900" r:id="rId12"/>
    <p:sldLayoutId id="2147483901" r:id="rId13"/>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extLst>
              <a:ext uri="{BEBA8EAE-BF5A-486C-A8C5-ECC9F3942E4B}">
                <a14:imgProps xmlns:a14="http://schemas.microsoft.com/office/drawing/2010/main">
                  <a14:imgLayer r:embed="rId18">
                    <a14:imgEffect>
                      <a14:artisticPhotocopy/>
                    </a14:imgEffect>
                    <a14:imgEffect>
                      <a14:brightnessContrast bright="-90000"/>
                    </a14:imgEffect>
                  </a14:imgLayer>
                </a14:imgProps>
              </a:ext>
            </a:extLst>
          </a:blip>
          <a:srcRect/>
          <a:tile tx="0" ty="0" sx="40000" sy="40000" flip="none" algn="tl"/>
        </a:blipFill>
        <a:effectLst/>
      </p:bgPr>
    </p:bg>
    <p:spTree>
      <p:nvGrpSpPr>
        <p:cNvPr id="1" name=""/>
        <p:cNvGrpSpPr/>
        <p:nvPr/>
      </p:nvGrpSpPr>
      <p:grpSpPr>
        <a:xfrm>
          <a:off x="0" y="0"/>
          <a:ext cx="0" cy="0"/>
          <a:chOff x="0" y="0"/>
          <a:chExt cx="0" cy="0"/>
        </a:xfrm>
      </p:grpSpPr>
      <p:sp>
        <p:nvSpPr>
          <p:cNvPr id="1031" name="Text Box 7"/>
          <p:cNvSpPr txBox="1">
            <a:spLocks noChangeArrowheads="1"/>
          </p:cNvSpPr>
          <p:nvPr/>
        </p:nvSpPr>
        <p:spPr bwMode="auto">
          <a:xfrm>
            <a:off x="1" y="7162801"/>
            <a:ext cx="184731" cy="584775"/>
          </a:xfrm>
          <a:prstGeom prst="rect">
            <a:avLst/>
          </a:prstGeom>
          <a:noFill/>
          <a:ln w="9525">
            <a:noFill/>
            <a:miter lim="800000"/>
            <a:headEnd/>
            <a:tailEnd/>
          </a:ln>
          <a:effectLst/>
        </p:spPr>
        <p:txBody>
          <a:bodyPr wrap="none">
            <a:spAutoFit/>
          </a:bodyPr>
          <a:lstStyle/>
          <a:p>
            <a:pPr>
              <a:spcBef>
                <a:spcPct val="0"/>
              </a:spcBef>
              <a:defRPr/>
            </a:pPr>
            <a:endParaRPr lang="en-CA" sz="3200">
              <a:latin typeface="Arial" pitchFamily="34" charset="0"/>
            </a:endParaRPr>
          </a:p>
        </p:txBody>
      </p:sp>
      <p:sp>
        <p:nvSpPr>
          <p:cNvPr id="1033" name="Text Box 9"/>
          <p:cNvSpPr txBox="1">
            <a:spLocks noChangeArrowheads="1"/>
          </p:cNvSpPr>
          <p:nvPr/>
        </p:nvSpPr>
        <p:spPr bwMode="auto">
          <a:xfrm>
            <a:off x="609600" y="1219201"/>
            <a:ext cx="10871200" cy="461665"/>
          </a:xfrm>
          <a:prstGeom prst="rect">
            <a:avLst/>
          </a:prstGeom>
          <a:noFill/>
          <a:ln w="9525">
            <a:noFill/>
            <a:miter lim="800000"/>
            <a:headEnd/>
            <a:tailEnd/>
          </a:ln>
          <a:effectLst/>
        </p:spPr>
        <p:txBody>
          <a:bodyPr>
            <a:spAutoFit/>
          </a:bodyPr>
          <a:lstStyle/>
          <a:p>
            <a:pPr>
              <a:spcBef>
                <a:spcPct val="50000"/>
              </a:spcBef>
              <a:defRPr/>
            </a:pPr>
            <a:endParaRPr lang="en-CA" sz="2400"/>
          </a:p>
        </p:txBody>
      </p:sp>
      <p:sp>
        <p:nvSpPr>
          <p:cNvPr id="1028" name="Rectangle 10"/>
          <p:cNvSpPr>
            <a:spLocks noGrp="1" noChangeArrowheads="1"/>
          </p:cNvSpPr>
          <p:nvPr>
            <p:ph type="title"/>
          </p:nvPr>
        </p:nvSpPr>
        <p:spPr bwMode="auto">
          <a:xfrm>
            <a:off x="406400" y="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9" name="Rectangle 11"/>
          <p:cNvSpPr>
            <a:spLocks noGrp="1" noChangeArrowheads="1"/>
          </p:cNvSpPr>
          <p:nvPr>
            <p:ph type="body" idx="1"/>
          </p:nvPr>
        </p:nvSpPr>
        <p:spPr bwMode="auto">
          <a:xfrm>
            <a:off x="406400" y="13716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0"/>
            <a:r>
              <a:rPr lang="en-US"/>
              <a:t>Second level</a:t>
            </a:r>
          </a:p>
          <a:p>
            <a:pPr lvl="0"/>
            <a:r>
              <a:rPr lang="en-US"/>
              <a:t>Third level</a:t>
            </a:r>
          </a:p>
          <a:p>
            <a:pPr lvl="0"/>
            <a:r>
              <a:rPr lang="en-US"/>
              <a:t>Fourth level</a:t>
            </a:r>
          </a:p>
          <a:p>
            <a:pPr lvl="0"/>
            <a:r>
              <a:rPr lang="en-US"/>
              <a:t>Fifth level</a:t>
            </a:r>
          </a:p>
        </p:txBody>
      </p:sp>
    </p:spTree>
    <p:extLst>
      <p:ext uri="{BB962C8B-B14F-4D97-AF65-F5344CB8AC3E}">
        <p14:creationId xmlns:p14="http://schemas.microsoft.com/office/powerpoint/2010/main" val="397695330"/>
      </p:ext>
    </p:extLst>
  </p:cSld>
  <p:clrMap bg1="dk1" tx1="lt1" bg2="dk2" tx2="lt2" accent1="accent1" accent2="accent2" accent3="accent3" accent4="accent4" accent5="accent5" accent6="accent6" hlink="hlink" folHlink="folHlink"/>
  <p:sldLayoutIdLst>
    <p:sldLayoutId id="2147483896"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transition/>
  <p:hf sldNum="0" hdr="0" ftr="0" dt="0"/>
  <p:txStyles>
    <p:titleStyle>
      <a:lvl1pPr algn="ctr" rtl="0" eaLnBrk="0" fontAlgn="base" hangingPunct="0">
        <a:spcBef>
          <a:spcPct val="0"/>
        </a:spcBef>
        <a:spcAft>
          <a:spcPct val="0"/>
        </a:spcAft>
        <a:defRPr sz="5867">
          <a:solidFill>
            <a:schemeClr val="tx2"/>
          </a:solidFill>
          <a:latin typeface="Arial" pitchFamily="34" charset="0"/>
          <a:ea typeface="+mj-ea"/>
          <a:cs typeface="+mj-cs"/>
        </a:defRPr>
      </a:lvl1pPr>
      <a:lvl2pPr algn="ctr" rtl="0" eaLnBrk="0" fontAlgn="base" hangingPunct="0">
        <a:spcBef>
          <a:spcPct val="0"/>
        </a:spcBef>
        <a:spcAft>
          <a:spcPct val="0"/>
        </a:spcAft>
        <a:defRPr sz="5867">
          <a:solidFill>
            <a:schemeClr val="tx2"/>
          </a:solidFill>
          <a:latin typeface="Times New Roman" pitchFamily="18" charset="0"/>
        </a:defRPr>
      </a:lvl2pPr>
      <a:lvl3pPr algn="ctr" rtl="0" eaLnBrk="0" fontAlgn="base" hangingPunct="0">
        <a:spcBef>
          <a:spcPct val="0"/>
        </a:spcBef>
        <a:spcAft>
          <a:spcPct val="0"/>
        </a:spcAft>
        <a:defRPr sz="5867">
          <a:solidFill>
            <a:schemeClr val="tx2"/>
          </a:solidFill>
          <a:latin typeface="Times New Roman" pitchFamily="18" charset="0"/>
        </a:defRPr>
      </a:lvl3pPr>
      <a:lvl4pPr algn="ctr" rtl="0" eaLnBrk="0" fontAlgn="base" hangingPunct="0">
        <a:spcBef>
          <a:spcPct val="0"/>
        </a:spcBef>
        <a:spcAft>
          <a:spcPct val="0"/>
        </a:spcAft>
        <a:defRPr sz="5867">
          <a:solidFill>
            <a:schemeClr val="tx2"/>
          </a:solidFill>
          <a:latin typeface="Times New Roman" pitchFamily="18" charset="0"/>
        </a:defRPr>
      </a:lvl4pPr>
      <a:lvl5pPr algn="ctr" rtl="0" eaLnBrk="0" fontAlgn="base" hangingPunct="0">
        <a:spcBef>
          <a:spcPct val="0"/>
        </a:spcBef>
        <a:spcAft>
          <a:spcPct val="0"/>
        </a:spcAft>
        <a:defRPr sz="5867">
          <a:solidFill>
            <a:schemeClr val="tx2"/>
          </a:solidFill>
          <a:latin typeface="Times New Roman" pitchFamily="18" charset="0"/>
        </a:defRPr>
      </a:lvl5pPr>
      <a:lvl6pPr marL="609585" algn="ctr" rtl="0" fontAlgn="base">
        <a:spcBef>
          <a:spcPct val="0"/>
        </a:spcBef>
        <a:spcAft>
          <a:spcPct val="0"/>
        </a:spcAft>
        <a:defRPr sz="5867">
          <a:solidFill>
            <a:schemeClr val="tx2"/>
          </a:solidFill>
          <a:latin typeface="Times New Roman" pitchFamily="18" charset="0"/>
        </a:defRPr>
      </a:lvl6pPr>
      <a:lvl7pPr marL="1219170" algn="ctr" rtl="0" fontAlgn="base">
        <a:spcBef>
          <a:spcPct val="0"/>
        </a:spcBef>
        <a:spcAft>
          <a:spcPct val="0"/>
        </a:spcAft>
        <a:defRPr sz="5867">
          <a:solidFill>
            <a:schemeClr val="tx2"/>
          </a:solidFill>
          <a:latin typeface="Times New Roman" pitchFamily="18" charset="0"/>
        </a:defRPr>
      </a:lvl7pPr>
      <a:lvl8pPr marL="1828754" algn="ctr" rtl="0" fontAlgn="base">
        <a:spcBef>
          <a:spcPct val="0"/>
        </a:spcBef>
        <a:spcAft>
          <a:spcPct val="0"/>
        </a:spcAft>
        <a:defRPr sz="5867">
          <a:solidFill>
            <a:schemeClr val="tx2"/>
          </a:solidFill>
          <a:latin typeface="Times New Roman" pitchFamily="18" charset="0"/>
        </a:defRPr>
      </a:lvl8pPr>
      <a:lvl9pPr marL="2438339" algn="ctr" rtl="0" fontAlgn="base">
        <a:spcBef>
          <a:spcPct val="0"/>
        </a:spcBef>
        <a:spcAft>
          <a:spcPct val="0"/>
        </a:spcAft>
        <a:defRPr sz="5867">
          <a:solidFill>
            <a:schemeClr val="tx2"/>
          </a:solidFill>
          <a:latin typeface="Times New Roman" pitchFamily="18" charset="0"/>
        </a:defRPr>
      </a:lvl9pPr>
    </p:titleStyle>
    <p:bodyStyle>
      <a:lvl1pPr marL="457189" indent="-457189" algn="l" rtl="0" eaLnBrk="0" fontAlgn="base" hangingPunct="0">
        <a:spcBef>
          <a:spcPct val="20000"/>
        </a:spcBef>
        <a:spcAft>
          <a:spcPct val="0"/>
        </a:spcAft>
        <a:defRPr sz="4800">
          <a:solidFill>
            <a:schemeClr val="tx1"/>
          </a:solidFill>
          <a:latin typeface="+mn-lt"/>
          <a:ea typeface="+mn-ea"/>
          <a:cs typeface="+mn-cs"/>
        </a:defRPr>
      </a:lvl1pPr>
      <a:lvl2pPr marL="990575" indent="-380990" algn="l" rtl="0" eaLnBrk="0" fontAlgn="base" hangingPunct="0">
        <a:spcBef>
          <a:spcPct val="20000"/>
        </a:spcBef>
        <a:spcAft>
          <a:spcPct val="0"/>
        </a:spcAft>
        <a:buChar char="–"/>
        <a:defRPr sz="3733">
          <a:solidFill>
            <a:schemeClr val="tx1"/>
          </a:solidFill>
          <a:latin typeface="+mj-lt"/>
          <a:cs typeface="+mn-cs"/>
        </a:defRPr>
      </a:lvl2pPr>
      <a:lvl3pPr marL="1523962" indent="-304792" algn="l" rtl="0" eaLnBrk="0" fontAlgn="base" hangingPunct="0">
        <a:spcBef>
          <a:spcPct val="20000"/>
        </a:spcBef>
        <a:spcAft>
          <a:spcPct val="0"/>
        </a:spcAft>
        <a:buChar char="•"/>
        <a:defRPr sz="3200">
          <a:solidFill>
            <a:schemeClr val="tx1"/>
          </a:solidFill>
          <a:latin typeface="+mj-lt"/>
          <a:cs typeface="+mn-cs"/>
        </a:defRPr>
      </a:lvl3pPr>
      <a:lvl4pPr marL="2133547" indent="-304792" algn="l" rtl="0" eaLnBrk="0" fontAlgn="base" hangingPunct="0">
        <a:spcBef>
          <a:spcPct val="20000"/>
        </a:spcBef>
        <a:spcAft>
          <a:spcPct val="0"/>
        </a:spcAft>
        <a:buChar char="–"/>
        <a:defRPr sz="2667">
          <a:solidFill>
            <a:schemeClr val="tx1"/>
          </a:solidFill>
          <a:latin typeface="+mj-lt"/>
          <a:cs typeface="+mn-cs"/>
        </a:defRPr>
      </a:lvl4pPr>
      <a:lvl5pPr marL="2743131" indent="-304792" algn="l" rtl="0" eaLnBrk="0" fontAlgn="base" hangingPunct="0">
        <a:spcBef>
          <a:spcPct val="20000"/>
        </a:spcBef>
        <a:spcAft>
          <a:spcPct val="0"/>
        </a:spcAft>
        <a:buChar char="»"/>
        <a:defRPr sz="2667">
          <a:solidFill>
            <a:schemeClr val="tx1"/>
          </a:solidFill>
          <a:latin typeface="+mj-lt"/>
          <a:cs typeface="+mn-cs"/>
        </a:defRPr>
      </a:lvl5pPr>
      <a:lvl6pPr marL="3352716" indent="-304792" algn="l" rtl="0" fontAlgn="base">
        <a:spcBef>
          <a:spcPct val="20000"/>
        </a:spcBef>
        <a:spcAft>
          <a:spcPct val="0"/>
        </a:spcAft>
        <a:buChar char="»"/>
        <a:defRPr sz="2667">
          <a:solidFill>
            <a:schemeClr val="tx1"/>
          </a:solidFill>
          <a:latin typeface="+mj-lt"/>
          <a:cs typeface="+mn-cs"/>
        </a:defRPr>
      </a:lvl6pPr>
      <a:lvl7pPr marL="3962301" indent="-304792" algn="l" rtl="0" fontAlgn="base">
        <a:spcBef>
          <a:spcPct val="20000"/>
        </a:spcBef>
        <a:spcAft>
          <a:spcPct val="0"/>
        </a:spcAft>
        <a:buChar char="»"/>
        <a:defRPr sz="2667">
          <a:solidFill>
            <a:schemeClr val="tx1"/>
          </a:solidFill>
          <a:latin typeface="+mj-lt"/>
          <a:cs typeface="+mn-cs"/>
        </a:defRPr>
      </a:lvl7pPr>
      <a:lvl8pPr marL="4571886" indent="-304792" algn="l" rtl="0" fontAlgn="base">
        <a:spcBef>
          <a:spcPct val="20000"/>
        </a:spcBef>
        <a:spcAft>
          <a:spcPct val="0"/>
        </a:spcAft>
        <a:buChar char="»"/>
        <a:defRPr sz="2667">
          <a:solidFill>
            <a:schemeClr val="tx1"/>
          </a:solidFill>
          <a:latin typeface="+mj-lt"/>
          <a:cs typeface="+mn-cs"/>
        </a:defRPr>
      </a:lvl8pPr>
      <a:lvl9pPr marL="5181470" indent="-304792" algn="l" rtl="0" fontAlgn="base">
        <a:spcBef>
          <a:spcPct val="20000"/>
        </a:spcBef>
        <a:spcAft>
          <a:spcPct val="0"/>
        </a:spcAft>
        <a:buChar char="»"/>
        <a:defRPr sz="2667">
          <a:solidFill>
            <a:schemeClr val="tx1"/>
          </a:solidFill>
          <a:latin typeface="+mj-lt"/>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extLst>
              <a:ext uri="{BEBA8EAE-BF5A-486C-A8C5-ECC9F3942E4B}">
                <a14:imgProps xmlns:a14="http://schemas.microsoft.com/office/drawing/2010/main">
                  <a14:imgLayer r:embed="rId4">
                    <a14:imgEffect>
                      <a14:artisticPhotocopy/>
                    </a14:imgEffect>
                    <a14:imgEffect>
                      <a14:brightnessContrast bright="-90000"/>
                    </a14:imgEffect>
                  </a14:imgLayer>
                </a14:imgProps>
              </a:ext>
            </a:extLst>
          </a:blip>
          <a:srcRect/>
          <a:tile tx="0" ty="0" sx="40000" sy="4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764DE79-268F-4C1A-8933-263129D2AF90}" type="datetimeFigureOut">
              <a:rPr kumimoji="0" lang="en-US" sz="1200" b="0" i="0" u="none" strike="noStrike" kern="1200" cap="none" spc="0" normalizeH="0" baseline="0" noProof="0">
                <a:ln>
                  <a:noFill/>
                </a:ln>
                <a:solidFill>
                  <a:prstClr val="white">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8/31/2022</a:t>
            </a:fld>
            <a:endParaRPr kumimoji="0" lang="en-US" sz="1200" b="0" i="0" u="none" strike="noStrike" kern="1200" cap="none" spc="0" normalizeH="0" baseline="0" noProof="0">
              <a:ln>
                <a:noFill/>
              </a:ln>
              <a:solidFill>
                <a:prstClr val="white">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a:ln>
                  <a:noFill/>
                </a:ln>
                <a:solidFill>
                  <a:prstClr val="white">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white">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0343133"/>
      </p:ext>
    </p:extLst>
  </p:cSld>
  <p:clrMap bg1="dk1" tx1="lt1" bg2="dk2" tx2="lt2" accent1="accent1" accent2="accent2" accent3="accent3" accent4="accent4" accent5="accent5" accent6="accent6" hlink="hlink" folHlink="folHlink"/>
  <p:sldLayoutIdLst>
    <p:sldLayoutId id="2147483898" r:id="rId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duotone>
              <a:schemeClr val="bg2">
                <a:shade val="45000"/>
                <a:satMod val="135000"/>
              </a:schemeClr>
              <a:prstClr val="white"/>
            </a:duotone>
          </a:blip>
          <a:srcRect/>
          <a:stretch>
            <a:fillRect t="-13000" b="-13000"/>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76246C2-ACF3-406E-8882-9CBCC12E79E2}"/>
              </a:ext>
            </a:extLst>
          </p:cNvPr>
          <p:cNvSpPr/>
          <p:nvPr userDrawn="1"/>
        </p:nvSpPr>
        <p:spPr>
          <a:xfrm>
            <a:off x="0" y="0"/>
            <a:ext cx="12192000" cy="6858000"/>
          </a:xfrm>
          <a:prstGeom prst="rect">
            <a:avLst/>
          </a:prstGeom>
          <a:solidFill>
            <a:schemeClr val="bg1">
              <a:alpha val="2277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1"/>
          </a:p>
        </p:txBody>
      </p:sp>
    </p:spTree>
    <p:extLst>
      <p:ext uri="{BB962C8B-B14F-4D97-AF65-F5344CB8AC3E}">
        <p14:creationId xmlns:p14="http://schemas.microsoft.com/office/powerpoint/2010/main" val="390769151"/>
      </p:ext>
    </p:extLst>
  </p:cSld>
  <p:clrMap bg1="lt1" tx1="dk1" bg2="lt2" tx2="dk2" accent1="accent1" accent2="accent2" accent3="accent3" accent4="accent4" accent5="accent5" accent6="accent6" hlink="hlink" folHlink="folHlink"/>
  <p:sldLayoutIdLst>
    <p:sldLayoutId id="2147483903" r:id="rId1"/>
    <p:sldLayoutId id="2147483904" r:id="rId2"/>
    <p:sldLayoutId id="2147483905" r:id="rId3"/>
    <p:sldLayoutId id="2147483906" r:id="rId4"/>
    <p:sldLayoutId id="2147483907" r:id="rId5"/>
    <p:sldLayoutId id="2147483908" r:id="rId6"/>
    <p:sldLayoutId id="2147483909" r:id="rId7"/>
    <p:sldLayoutId id="2147483910" r:id="rId8"/>
    <p:sldLayoutId id="2147483911" r:id="rId9"/>
    <p:sldLayoutId id="2147483912" r:id="rId10"/>
    <p:sldLayoutId id="2147483913" r:id="rId11"/>
  </p:sldLayoutIdLst>
  <p:hf hdr="0" ftr="0" dt="0"/>
  <p:txStyles>
    <p:titleStyle>
      <a:lvl1pPr algn="l" defTabSz="914149"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7" indent="-228537" algn="l" defTabSz="91414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611" indent="-228537" algn="l" defTabSz="91414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686" indent="-228537" algn="l" defTabSz="91414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760" indent="-228537" algn="l" defTabSz="91414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834" indent="-228537" algn="l" defTabSz="91414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3909" indent="-228537" algn="l" defTabSz="91414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0983" indent="-228537" algn="l" defTabSz="91414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057" indent="-228537" algn="l" defTabSz="91414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131" indent="-228537" algn="l" defTabSz="91414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149" rtl="0" eaLnBrk="1" latinLnBrk="0" hangingPunct="1">
        <a:defRPr sz="1800" kern="1200">
          <a:solidFill>
            <a:schemeClr val="tx1"/>
          </a:solidFill>
          <a:latin typeface="+mn-lt"/>
          <a:ea typeface="+mn-ea"/>
          <a:cs typeface="+mn-cs"/>
        </a:defRPr>
      </a:lvl1pPr>
      <a:lvl2pPr marL="457074" algn="l" defTabSz="914149" rtl="0" eaLnBrk="1" latinLnBrk="0" hangingPunct="1">
        <a:defRPr sz="1800" kern="1200">
          <a:solidFill>
            <a:schemeClr val="tx1"/>
          </a:solidFill>
          <a:latin typeface="+mn-lt"/>
          <a:ea typeface="+mn-ea"/>
          <a:cs typeface="+mn-cs"/>
        </a:defRPr>
      </a:lvl2pPr>
      <a:lvl3pPr marL="914149" algn="l" defTabSz="914149" rtl="0" eaLnBrk="1" latinLnBrk="0" hangingPunct="1">
        <a:defRPr sz="1800" kern="1200">
          <a:solidFill>
            <a:schemeClr val="tx1"/>
          </a:solidFill>
          <a:latin typeface="+mn-lt"/>
          <a:ea typeface="+mn-ea"/>
          <a:cs typeface="+mn-cs"/>
        </a:defRPr>
      </a:lvl3pPr>
      <a:lvl4pPr marL="1371223" algn="l" defTabSz="914149" rtl="0" eaLnBrk="1" latinLnBrk="0" hangingPunct="1">
        <a:defRPr sz="1800" kern="1200">
          <a:solidFill>
            <a:schemeClr val="tx1"/>
          </a:solidFill>
          <a:latin typeface="+mn-lt"/>
          <a:ea typeface="+mn-ea"/>
          <a:cs typeface="+mn-cs"/>
        </a:defRPr>
      </a:lvl4pPr>
      <a:lvl5pPr marL="1828297" algn="l" defTabSz="914149" rtl="0" eaLnBrk="1" latinLnBrk="0" hangingPunct="1">
        <a:defRPr sz="1800" kern="1200">
          <a:solidFill>
            <a:schemeClr val="tx1"/>
          </a:solidFill>
          <a:latin typeface="+mn-lt"/>
          <a:ea typeface="+mn-ea"/>
          <a:cs typeface="+mn-cs"/>
        </a:defRPr>
      </a:lvl5pPr>
      <a:lvl6pPr marL="2285371" algn="l" defTabSz="914149" rtl="0" eaLnBrk="1" latinLnBrk="0" hangingPunct="1">
        <a:defRPr sz="1800" kern="1200">
          <a:solidFill>
            <a:schemeClr val="tx1"/>
          </a:solidFill>
          <a:latin typeface="+mn-lt"/>
          <a:ea typeface="+mn-ea"/>
          <a:cs typeface="+mn-cs"/>
        </a:defRPr>
      </a:lvl6pPr>
      <a:lvl7pPr marL="2742446" algn="l" defTabSz="914149" rtl="0" eaLnBrk="1" latinLnBrk="0" hangingPunct="1">
        <a:defRPr sz="1800" kern="1200">
          <a:solidFill>
            <a:schemeClr val="tx1"/>
          </a:solidFill>
          <a:latin typeface="+mn-lt"/>
          <a:ea typeface="+mn-ea"/>
          <a:cs typeface="+mn-cs"/>
        </a:defRPr>
      </a:lvl7pPr>
      <a:lvl8pPr marL="3199520" algn="l" defTabSz="914149" rtl="0" eaLnBrk="1" latinLnBrk="0" hangingPunct="1">
        <a:defRPr sz="1800" kern="1200">
          <a:solidFill>
            <a:schemeClr val="tx1"/>
          </a:solidFill>
          <a:latin typeface="+mn-lt"/>
          <a:ea typeface="+mn-ea"/>
          <a:cs typeface="+mn-cs"/>
        </a:defRPr>
      </a:lvl8pPr>
      <a:lvl9pPr marL="3656594" algn="l" defTabSz="914149"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Text Box 7"/>
          <p:cNvSpPr txBox="1">
            <a:spLocks noChangeArrowheads="1"/>
          </p:cNvSpPr>
          <p:nvPr/>
        </p:nvSpPr>
        <p:spPr bwMode="auto">
          <a:xfrm>
            <a:off x="1" y="7162801"/>
            <a:ext cx="184731" cy="584775"/>
          </a:xfrm>
          <a:prstGeom prst="rect">
            <a:avLst/>
          </a:prstGeom>
          <a:noFill/>
          <a:ln w="9525">
            <a:noFill/>
            <a:miter lim="800000"/>
            <a:headEnd/>
            <a:tailEnd/>
          </a:ln>
          <a:effectLst/>
        </p:spPr>
        <p:txBody>
          <a:bodyPr wrap="none">
            <a:spAutoFit/>
          </a:bodyPr>
          <a:lstStyle/>
          <a:p>
            <a:pPr>
              <a:spcBef>
                <a:spcPct val="0"/>
              </a:spcBef>
              <a:defRPr/>
            </a:pPr>
            <a:endParaRPr lang="en-CA" sz="3200" dirty="0">
              <a:latin typeface="Arial" pitchFamily="34" charset="0"/>
            </a:endParaRPr>
          </a:p>
        </p:txBody>
      </p:sp>
      <p:sp>
        <p:nvSpPr>
          <p:cNvPr id="1033" name="Text Box 9"/>
          <p:cNvSpPr txBox="1">
            <a:spLocks noChangeArrowheads="1"/>
          </p:cNvSpPr>
          <p:nvPr/>
        </p:nvSpPr>
        <p:spPr bwMode="auto">
          <a:xfrm>
            <a:off x="609600" y="1219201"/>
            <a:ext cx="10871200" cy="461665"/>
          </a:xfrm>
          <a:prstGeom prst="rect">
            <a:avLst/>
          </a:prstGeom>
          <a:noFill/>
          <a:ln w="9525">
            <a:noFill/>
            <a:miter lim="800000"/>
            <a:headEnd/>
            <a:tailEnd/>
          </a:ln>
          <a:effectLst/>
        </p:spPr>
        <p:txBody>
          <a:bodyPr>
            <a:spAutoFit/>
          </a:bodyPr>
          <a:lstStyle/>
          <a:p>
            <a:pPr>
              <a:spcBef>
                <a:spcPct val="50000"/>
              </a:spcBef>
              <a:defRPr/>
            </a:pPr>
            <a:endParaRPr lang="en-CA" sz="2400"/>
          </a:p>
        </p:txBody>
      </p:sp>
      <p:sp>
        <p:nvSpPr>
          <p:cNvPr id="1028" name="Rectangle 10"/>
          <p:cNvSpPr>
            <a:spLocks noGrp="1" noChangeArrowheads="1"/>
          </p:cNvSpPr>
          <p:nvPr>
            <p:ph type="title"/>
          </p:nvPr>
        </p:nvSpPr>
        <p:spPr bwMode="auto">
          <a:xfrm>
            <a:off x="406400" y="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9" name="Rectangle 11"/>
          <p:cNvSpPr>
            <a:spLocks noGrp="1" noChangeArrowheads="1"/>
          </p:cNvSpPr>
          <p:nvPr>
            <p:ph type="body" idx="1"/>
          </p:nvPr>
        </p:nvSpPr>
        <p:spPr bwMode="auto">
          <a:xfrm>
            <a:off x="406400" y="13716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0"/>
            <a:r>
              <a:rPr lang="en-US"/>
              <a:t>Second level</a:t>
            </a:r>
          </a:p>
          <a:p>
            <a:pPr lvl="0"/>
            <a:r>
              <a:rPr lang="en-US"/>
              <a:t>Third level</a:t>
            </a:r>
          </a:p>
          <a:p>
            <a:pPr lvl="0"/>
            <a:r>
              <a:rPr lang="en-US"/>
              <a:t>Fourth level</a:t>
            </a:r>
          </a:p>
          <a:p>
            <a:pPr lvl="0"/>
            <a:r>
              <a:rPr lang="en-US"/>
              <a:t>Fifth level</a:t>
            </a:r>
          </a:p>
        </p:txBody>
      </p:sp>
    </p:spTree>
    <p:extLst>
      <p:ext uri="{BB962C8B-B14F-4D97-AF65-F5344CB8AC3E}">
        <p14:creationId xmlns:p14="http://schemas.microsoft.com/office/powerpoint/2010/main" val="1252197858"/>
      </p:ext>
    </p:extLst>
  </p:cSld>
  <p:clrMap bg1="dk2" tx1="lt1" bg2="dk1" tx2="lt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4" r:id="rId10"/>
    <p:sldLayoutId id="2147483925" r:id="rId11"/>
    <p:sldLayoutId id="2147483926" r:id="rId12"/>
    <p:sldLayoutId id="2147483927" r:id="rId13"/>
    <p:sldLayoutId id="2147483928" r:id="rId14"/>
  </p:sldLayoutIdLst>
  <p:transition/>
  <p:hf sldNum="0" hdr="0" ftr="0" dt="0"/>
  <p:txStyles>
    <p:titleStyle>
      <a:lvl1pPr algn="ctr" rtl="0" eaLnBrk="0" fontAlgn="base" hangingPunct="0">
        <a:spcBef>
          <a:spcPct val="0"/>
        </a:spcBef>
        <a:spcAft>
          <a:spcPct val="0"/>
        </a:spcAft>
        <a:defRPr sz="5867">
          <a:solidFill>
            <a:schemeClr val="tx2"/>
          </a:solidFill>
          <a:latin typeface="Arial" pitchFamily="34" charset="0"/>
          <a:ea typeface="+mj-ea"/>
          <a:cs typeface="+mj-cs"/>
        </a:defRPr>
      </a:lvl1pPr>
      <a:lvl2pPr algn="ctr" rtl="0" eaLnBrk="0" fontAlgn="base" hangingPunct="0">
        <a:spcBef>
          <a:spcPct val="0"/>
        </a:spcBef>
        <a:spcAft>
          <a:spcPct val="0"/>
        </a:spcAft>
        <a:defRPr sz="5867">
          <a:solidFill>
            <a:schemeClr val="tx2"/>
          </a:solidFill>
          <a:latin typeface="Times New Roman" pitchFamily="18" charset="0"/>
        </a:defRPr>
      </a:lvl2pPr>
      <a:lvl3pPr algn="ctr" rtl="0" eaLnBrk="0" fontAlgn="base" hangingPunct="0">
        <a:spcBef>
          <a:spcPct val="0"/>
        </a:spcBef>
        <a:spcAft>
          <a:spcPct val="0"/>
        </a:spcAft>
        <a:defRPr sz="5867">
          <a:solidFill>
            <a:schemeClr val="tx2"/>
          </a:solidFill>
          <a:latin typeface="Times New Roman" pitchFamily="18" charset="0"/>
        </a:defRPr>
      </a:lvl3pPr>
      <a:lvl4pPr algn="ctr" rtl="0" eaLnBrk="0" fontAlgn="base" hangingPunct="0">
        <a:spcBef>
          <a:spcPct val="0"/>
        </a:spcBef>
        <a:spcAft>
          <a:spcPct val="0"/>
        </a:spcAft>
        <a:defRPr sz="5867">
          <a:solidFill>
            <a:schemeClr val="tx2"/>
          </a:solidFill>
          <a:latin typeface="Times New Roman" pitchFamily="18" charset="0"/>
        </a:defRPr>
      </a:lvl4pPr>
      <a:lvl5pPr algn="ctr" rtl="0" eaLnBrk="0" fontAlgn="base" hangingPunct="0">
        <a:spcBef>
          <a:spcPct val="0"/>
        </a:spcBef>
        <a:spcAft>
          <a:spcPct val="0"/>
        </a:spcAft>
        <a:defRPr sz="5867">
          <a:solidFill>
            <a:schemeClr val="tx2"/>
          </a:solidFill>
          <a:latin typeface="Times New Roman" pitchFamily="18" charset="0"/>
        </a:defRPr>
      </a:lvl5pPr>
      <a:lvl6pPr marL="609585" algn="ctr" rtl="0" fontAlgn="base">
        <a:spcBef>
          <a:spcPct val="0"/>
        </a:spcBef>
        <a:spcAft>
          <a:spcPct val="0"/>
        </a:spcAft>
        <a:defRPr sz="5867">
          <a:solidFill>
            <a:schemeClr val="tx2"/>
          </a:solidFill>
          <a:latin typeface="Times New Roman" pitchFamily="18" charset="0"/>
        </a:defRPr>
      </a:lvl6pPr>
      <a:lvl7pPr marL="1219170" algn="ctr" rtl="0" fontAlgn="base">
        <a:spcBef>
          <a:spcPct val="0"/>
        </a:spcBef>
        <a:spcAft>
          <a:spcPct val="0"/>
        </a:spcAft>
        <a:defRPr sz="5867">
          <a:solidFill>
            <a:schemeClr val="tx2"/>
          </a:solidFill>
          <a:latin typeface="Times New Roman" pitchFamily="18" charset="0"/>
        </a:defRPr>
      </a:lvl7pPr>
      <a:lvl8pPr marL="1828754" algn="ctr" rtl="0" fontAlgn="base">
        <a:spcBef>
          <a:spcPct val="0"/>
        </a:spcBef>
        <a:spcAft>
          <a:spcPct val="0"/>
        </a:spcAft>
        <a:defRPr sz="5867">
          <a:solidFill>
            <a:schemeClr val="tx2"/>
          </a:solidFill>
          <a:latin typeface="Times New Roman" pitchFamily="18" charset="0"/>
        </a:defRPr>
      </a:lvl8pPr>
      <a:lvl9pPr marL="2438339" algn="ctr" rtl="0" fontAlgn="base">
        <a:spcBef>
          <a:spcPct val="0"/>
        </a:spcBef>
        <a:spcAft>
          <a:spcPct val="0"/>
        </a:spcAft>
        <a:defRPr sz="5867">
          <a:solidFill>
            <a:schemeClr val="tx2"/>
          </a:solidFill>
          <a:latin typeface="Times New Roman" pitchFamily="18" charset="0"/>
        </a:defRPr>
      </a:lvl9pPr>
    </p:titleStyle>
    <p:bodyStyle>
      <a:lvl1pPr marL="457189" indent="-457189" algn="l" rtl="0" eaLnBrk="0" fontAlgn="base" hangingPunct="0">
        <a:spcBef>
          <a:spcPct val="20000"/>
        </a:spcBef>
        <a:spcAft>
          <a:spcPct val="0"/>
        </a:spcAft>
        <a:defRPr sz="4800">
          <a:solidFill>
            <a:schemeClr val="tx1"/>
          </a:solidFill>
          <a:latin typeface="+mn-lt"/>
          <a:ea typeface="+mn-ea"/>
          <a:cs typeface="+mn-cs"/>
        </a:defRPr>
      </a:lvl1pPr>
      <a:lvl2pPr marL="990575" indent="-380990" algn="l" rtl="0" eaLnBrk="0" fontAlgn="base" hangingPunct="0">
        <a:spcBef>
          <a:spcPct val="20000"/>
        </a:spcBef>
        <a:spcAft>
          <a:spcPct val="0"/>
        </a:spcAft>
        <a:buChar char="–"/>
        <a:defRPr sz="3733">
          <a:solidFill>
            <a:schemeClr val="tx1"/>
          </a:solidFill>
          <a:latin typeface="+mj-lt"/>
          <a:cs typeface="+mn-cs"/>
        </a:defRPr>
      </a:lvl2pPr>
      <a:lvl3pPr marL="1523962" indent="-304792" algn="l" rtl="0" eaLnBrk="0" fontAlgn="base" hangingPunct="0">
        <a:spcBef>
          <a:spcPct val="20000"/>
        </a:spcBef>
        <a:spcAft>
          <a:spcPct val="0"/>
        </a:spcAft>
        <a:buChar char="•"/>
        <a:defRPr sz="3200">
          <a:solidFill>
            <a:schemeClr val="tx1"/>
          </a:solidFill>
          <a:latin typeface="+mj-lt"/>
          <a:cs typeface="+mn-cs"/>
        </a:defRPr>
      </a:lvl3pPr>
      <a:lvl4pPr marL="2133547" indent="-304792" algn="l" rtl="0" eaLnBrk="0" fontAlgn="base" hangingPunct="0">
        <a:spcBef>
          <a:spcPct val="20000"/>
        </a:spcBef>
        <a:spcAft>
          <a:spcPct val="0"/>
        </a:spcAft>
        <a:buChar char="–"/>
        <a:defRPr sz="2667">
          <a:solidFill>
            <a:schemeClr val="tx1"/>
          </a:solidFill>
          <a:latin typeface="+mj-lt"/>
          <a:cs typeface="+mn-cs"/>
        </a:defRPr>
      </a:lvl4pPr>
      <a:lvl5pPr marL="2743131" indent="-304792" algn="l" rtl="0" eaLnBrk="0" fontAlgn="base" hangingPunct="0">
        <a:spcBef>
          <a:spcPct val="20000"/>
        </a:spcBef>
        <a:spcAft>
          <a:spcPct val="0"/>
        </a:spcAft>
        <a:buChar char="»"/>
        <a:defRPr sz="2667">
          <a:solidFill>
            <a:schemeClr val="tx1"/>
          </a:solidFill>
          <a:latin typeface="+mj-lt"/>
          <a:cs typeface="+mn-cs"/>
        </a:defRPr>
      </a:lvl5pPr>
      <a:lvl6pPr marL="3352716" indent="-304792" algn="l" rtl="0" fontAlgn="base">
        <a:spcBef>
          <a:spcPct val="20000"/>
        </a:spcBef>
        <a:spcAft>
          <a:spcPct val="0"/>
        </a:spcAft>
        <a:buChar char="»"/>
        <a:defRPr sz="2667">
          <a:solidFill>
            <a:schemeClr val="tx1"/>
          </a:solidFill>
          <a:latin typeface="+mj-lt"/>
          <a:cs typeface="+mn-cs"/>
        </a:defRPr>
      </a:lvl6pPr>
      <a:lvl7pPr marL="3962301" indent="-304792" algn="l" rtl="0" fontAlgn="base">
        <a:spcBef>
          <a:spcPct val="20000"/>
        </a:spcBef>
        <a:spcAft>
          <a:spcPct val="0"/>
        </a:spcAft>
        <a:buChar char="»"/>
        <a:defRPr sz="2667">
          <a:solidFill>
            <a:schemeClr val="tx1"/>
          </a:solidFill>
          <a:latin typeface="+mj-lt"/>
          <a:cs typeface="+mn-cs"/>
        </a:defRPr>
      </a:lvl7pPr>
      <a:lvl8pPr marL="4571886" indent="-304792" algn="l" rtl="0" fontAlgn="base">
        <a:spcBef>
          <a:spcPct val="20000"/>
        </a:spcBef>
        <a:spcAft>
          <a:spcPct val="0"/>
        </a:spcAft>
        <a:buChar char="»"/>
        <a:defRPr sz="2667">
          <a:solidFill>
            <a:schemeClr val="tx1"/>
          </a:solidFill>
          <a:latin typeface="+mj-lt"/>
          <a:cs typeface="+mn-cs"/>
        </a:defRPr>
      </a:lvl8pPr>
      <a:lvl9pPr marL="5181470" indent="-304792" algn="l" rtl="0" fontAlgn="base">
        <a:spcBef>
          <a:spcPct val="20000"/>
        </a:spcBef>
        <a:spcAft>
          <a:spcPct val="0"/>
        </a:spcAft>
        <a:buChar char="»"/>
        <a:defRPr sz="2667">
          <a:solidFill>
            <a:schemeClr val="tx1"/>
          </a:solidFill>
          <a:latin typeface="+mj-lt"/>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3" Type="http://schemas.openxmlformats.org/officeDocument/2006/relationships/slide" Target="slide61.xml"/><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122.xml.rels><?xml version="1.0" encoding="UTF-8" standalone="yes"?>
<Relationships xmlns="http://schemas.openxmlformats.org/package/2006/relationships"><Relationship Id="rId2" Type="http://schemas.openxmlformats.org/officeDocument/2006/relationships/slide" Target="slide6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60.xml.rels><?xml version="1.0" encoding="UTF-8" standalone="yes"?>
<Relationships xmlns="http://schemas.openxmlformats.org/package/2006/relationships"><Relationship Id="rId2" Type="http://schemas.openxmlformats.org/officeDocument/2006/relationships/slide" Target="slide98.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8.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8.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4.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4.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8.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8.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7.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7.xml"/></Relationships>
</file>

<file path=ppt/slides/_rels/slide9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5.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C25ECA6B-C135-F14D-4B6E-B9805A223B7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462" b="23398"/>
          <a:stretch/>
        </p:blipFill>
        <p:spPr bwMode="auto">
          <a:xfrm>
            <a:off x="3977640" y="0"/>
            <a:ext cx="8214360" cy="6866192"/>
          </a:xfrm>
          <a:prstGeom prst="rect">
            <a:avLst/>
          </a:prstGeom>
          <a:noFill/>
          <a:ln w="28575">
            <a:noFill/>
          </a:ln>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CEA96B33-ACBD-4F3C-B288-62B0A4137318}"/>
              </a:ext>
            </a:extLst>
          </p:cNvPr>
          <p:cNvSpPr/>
          <p:nvPr/>
        </p:nvSpPr>
        <p:spPr>
          <a:xfrm>
            <a:off x="0" y="-8192"/>
            <a:ext cx="12192000" cy="6866192"/>
          </a:xfrm>
          <a:prstGeom prst="rect">
            <a:avLst/>
          </a:prstGeom>
          <a:gradFill flip="none" rotWithShape="1">
            <a:gsLst>
              <a:gs pos="0">
                <a:schemeClr val="bg1">
                  <a:lumMod val="95000"/>
                  <a:lumOff val="5000"/>
                </a:schemeClr>
              </a:gs>
              <a:gs pos="15000">
                <a:schemeClr val="bg1">
                  <a:lumMod val="95000"/>
                  <a:lumOff val="5000"/>
                </a:schemeClr>
              </a:gs>
              <a:gs pos="32000">
                <a:schemeClr val="bg1">
                  <a:lumMod val="95000"/>
                  <a:lumOff val="5000"/>
                </a:schemeClr>
              </a:gs>
              <a:gs pos="100000">
                <a:srgbClr val="333333">
                  <a:alpha val="0"/>
                </a:srgbClr>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dirty="0"/>
          </a:p>
        </p:txBody>
      </p:sp>
      <p:graphicFrame>
        <p:nvGraphicFramePr>
          <p:cNvPr id="3" name="Tableau 2">
            <a:extLst>
              <a:ext uri="{FF2B5EF4-FFF2-40B4-BE49-F238E27FC236}">
                <a16:creationId xmlns:a16="http://schemas.microsoft.com/office/drawing/2014/main" id="{366A65D3-84B3-4035-965F-5EA2314B5BE8}"/>
              </a:ext>
            </a:extLst>
          </p:cNvPr>
          <p:cNvGraphicFramePr>
            <a:graphicFrameLocks noGrp="1"/>
          </p:cNvGraphicFramePr>
          <p:nvPr>
            <p:extLst>
              <p:ext uri="{D42A27DB-BD31-4B8C-83A1-F6EECF244321}">
                <p14:modId xmlns:p14="http://schemas.microsoft.com/office/powerpoint/2010/main" val="2277871965"/>
              </p:ext>
            </p:extLst>
          </p:nvPr>
        </p:nvGraphicFramePr>
        <p:xfrm>
          <a:off x="150920" y="460795"/>
          <a:ext cx="4339800" cy="1554480"/>
        </p:xfrm>
        <a:graphic>
          <a:graphicData uri="http://schemas.openxmlformats.org/drawingml/2006/table">
            <a:tbl>
              <a:tblPr/>
              <a:tblGrid>
                <a:gridCol w="4339800">
                  <a:extLst>
                    <a:ext uri="{9D8B030D-6E8A-4147-A177-3AD203B41FA5}">
                      <a16:colId xmlns:a16="http://schemas.microsoft.com/office/drawing/2014/main" val="1516250412"/>
                    </a:ext>
                  </a:extLst>
                </a:gridCol>
              </a:tblGrid>
              <a:tr h="72240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800" b="0" i="0" u="none" strike="noStrike" kern="1200" cap="none" spc="0" normalizeH="0" baseline="0" noProof="0" dirty="0">
                          <a:ln>
                            <a:noFill/>
                          </a:ln>
                          <a:solidFill>
                            <a:prstClr val="white"/>
                          </a:solidFill>
                          <a:effectLst/>
                          <a:uLnTx/>
                          <a:uFillTx/>
                          <a:latin typeface="Microsoft JhengHei" panose="020B0604030504040204" pitchFamily="34" charset="-120"/>
                          <a:ea typeface="Microsoft JhengHei" panose="020B0604030504040204" pitchFamily="34" charset="-120"/>
                          <a:cs typeface="+mn-cs"/>
                        </a:rPr>
                        <a:t>Prières des funérailles</a:t>
                      </a:r>
                    </a:p>
                  </a:txBody>
                  <a:tcPr>
                    <a:lnL w="12700" cmpd="sng">
                      <a:noFill/>
                      <a:prstDash val="solid"/>
                    </a:lnL>
                    <a:lnR w="12700" cmpd="sng">
                      <a:noFill/>
                      <a:prstDash val="solid"/>
                    </a:lnR>
                    <a:lnT w="12700" cmpd="sng">
                      <a:noFill/>
                      <a:prstDash val="solid"/>
                    </a:lnT>
                    <a:lnB w="12700" cap="flat" cmpd="sng" algn="ctr">
                      <a:solidFill>
                        <a:srgbClr val="D3B688"/>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53293242"/>
                  </a:ext>
                </a:extLst>
              </a:tr>
            </a:tbl>
          </a:graphicData>
        </a:graphic>
      </p:graphicFrame>
    </p:spTree>
    <p:extLst>
      <p:ext uri="{BB962C8B-B14F-4D97-AF65-F5344CB8AC3E}">
        <p14:creationId xmlns:p14="http://schemas.microsoft.com/office/powerpoint/2010/main" val="1510660287"/>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28940" name="Group 44"/>
          <p:cNvGraphicFramePr>
            <a:graphicFrameLocks noGrp="1"/>
          </p:cNvGraphicFramePr>
          <p:nvPr>
            <p:extLst>
              <p:ext uri="{D42A27DB-BD31-4B8C-83A1-F6EECF244321}">
                <p14:modId xmlns:p14="http://schemas.microsoft.com/office/powerpoint/2010/main" val="2906118056"/>
              </p:ext>
            </p:extLst>
          </p:nvPr>
        </p:nvGraphicFramePr>
        <p:xfrm>
          <a:off x="0" y="0"/>
          <a:ext cx="12192000" cy="6461760"/>
        </p:xfrm>
        <a:graphic>
          <a:graphicData uri="http://schemas.openxmlformats.org/drawingml/2006/table">
            <a:tbl>
              <a:tblPr/>
              <a:tblGrid>
                <a:gridCol w="4394200">
                  <a:extLst>
                    <a:ext uri="{9D8B030D-6E8A-4147-A177-3AD203B41FA5}">
                      <a16:colId xmlns:a16="http://schemas.microsoft.com/office/drawing/2014/main" val="20000"/>
                    </a:ext>
                  </a:extLst>
                </a:gridCol>
                <a:gridCol w="4566920">
                  <a:extLst>
                    <a:ext uri="{9D8B030D-6E8A-4147-A177-3AD203B41FA5}">
                      <a16:colId xmlns:a16="http://schemas.microsoft.com/office/drawing/2014/main" val="20001"/>
                    </a:ext>
                  </a:extLst>
                </a:gridCol>
                <a:gridCol w="3230880">
                  <a:extLst>
                    <a:ext uri="{9D8B030D-6E8A-4147-A177-3AD203B41FA5}">
                      <a16:colId xmlns:a16="http://schemas.microsoft.com/office/drawing/2014/main" val="20002"/>
                    </a:ext>
                  </a:extLst>
                </a:gridCol>
              </a:tblGrid>
              <a:tr h="64617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err="1">
                          <a:ln>
                            <a:noFill/>
                          </a:ln>
                          <a:solidFill>
                            <a:schemeClr val="tx1"/>
                          </a:solidFill>
                          <a:effectLst/>
                          <a:latin typeface="Coptic1" pitchFamily="2" charset="0"/>
                          <a:cs typeface="Arial" charset="0"/>
                        </a:rPr>
                        <a:t>tenseph~mot</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n~totk</a:t>
                      </a:r>
                      <a:r>
                        <a:rPr kumimoji="0" lang="en-US" sz="3400" b="0" i="0" u="none" strike="noStrike" cap="none" normalizeH="0" baseline="0" dirty="0">
                          <a:ln>
                            <a:noFill/>
                          </a:ln>
                          <a:solidFill>
                            <a:schemeClr val="tx1"/>
                          </a:solidFill>
                          <a:effectLst/>
                          <a:latin typeface="Coptic1" pitchFamily="2" charset="0"/>
                          <a:cs typeface="Arial" charset="0"/>
                        </a:rPr>
                        <a:t> kata </a:t>
                      </a:r>
                      <a:r>
                        <a:rPr kumimoji="0" lang="en-US" sz="3400" b="0" i="0" u="none" strike="noStrike" cap="none" normalizeH="0" baseline="0" dirty="0" err="1">
                          <a:ln>
                            <a:noFill/>
                          </a:ln>
                          <a:solidFill>
                            <a:schemeClr val="tx1"/>
                          </a:solidFill>
                          <a:effectLst/>
                          <a:latin typeface="Coptic1" pitchFamily="2" charset="0"/>
                          <a:cs typeface="Arial" charset="0"/>
                        </a:rPr>
                        <a:t>hwb</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niben</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nem</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eybe</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hwb</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niben</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nem</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qen</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hwb</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niben</a:t>
                      </a:r>
                      <a:r>
                        <a:rPr kumimoji="0" lang="en-US" sz="3400" b="0" i="0" u="none" strike="noStrike" cap="none" normalizeH="0" baseline="0" dirty="0">
                          <a:ln>
                            <a:noFill/>
                          </a:ln>
                          <a:solidFill>
                            <a:schemeClr val="tx1"/>
                          </a:solidFill>
                          <a:effectLst/>
                          <a:latin typeface="Coptic1" pitchFamily="2" charset="0"/>
                          <a:cs typeface="Arial" charset="0"/>
                        </a:rPr>
                        <a:t>.  Je </a:t>
                      </a:r>
                      <a:r>
                        <a:rPr kumimoji="0" lang="en-US" sz="3400" b="0" i="0" u="none" strike="noStrike" cap="none" normalizeH="0" baseline="0" dirty="0" err="1">
                          <a:ln>
                            <a:noFill/>
                          </a:ln>
                          <a:solidFill>
                            <a:schemeClr val="tx1"/>
                          </a:solidFill>
                          <a:effectLst/>
                          <a:latin typeface="Coptic1" pitchFamily="2" charset="0"/>
                          <a:cs typeface="Arial" charset="0"/>
                        </a:rPr>
                        <a:t>akerc~kepazin</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e~jwn</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akerbo</a:t>
                      </a:r>
                      <a:r>
                        <a:rPr kumimoji="0" lang="en-US" sz="3400" b="0" i="0" u="none" strike="noStrike" cap="none" normalizeH="0" baseline="0" dirty="0">
                          <a:ln>
                            <a:noFill/>
                          </a:ln>
                          <a:solidFill>
                            <a:schemeClr val="tx1"/>
                          </a:solidFill>
                          <a:effectLst/>
                          <a:latin typeface="Coptic1" pitchFamily="2" charset="0"/>
                          <a:cs typeface="Arial" charset="0"/>
                        </a:rPr>
                        <a:t>/~yin </a:t>
                      </a:r>
                      <a:r>
                        <a:rPr kumimoji="0" lang="en-US" sz="3400" b="0" i="0" u="none" strike="noStrike" cap="none" normalizeH="0" baseline="0" dirty="0" err="1">
                          <a:ln>
                            <a:noFill/>
                          </a:ln>
                          <a:solidFill>
                            <a:schemeClr val="tx1"/>
                          </a:solidFill>
                          <a:effectLst/>
                          <a:latin typeface="Coptic1" pitchFamily="2" charset="0"/>
                          <a:cs typeface="Arial" charset="0"/>
                        </a:rPr>
                        <a:t>e~ron</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aka~reh</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e~ron</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aksopten</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e~rok</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ak</a:t>
                      </a:r>
                      <a:r>
                        <a:rPr kumimoji="0" lang="en-US" sz="3400" b="0" i="0" u="none" strike="noStrike" cap="none" normalizeH="0" baseline="0" dirty="0">
                          <a:ln>
                            <a:noFill/>
                          </a:ln>
                          <a:solidFill>
                            <a:schemeClr val="tx1"/>
                          </a:solidFill>
                          <a:effectLst/>
                          <a:latin typeface="Coptic1" pitchFamily="2" charset="0"/>
                          <a:cs typeface="Arial" charset="0"/>
                        </a:rPr>
                        <a:t>]</a:t>
                      </a:r>
                      <a:r>
                        <a:rPr kumimoji="0" lang="en-US" sz="3400" b="0" i="0" u="none" strike="noStrike" cap="none" normalizeH="0" baseline="0" dirty="0" err="1">
                          <a:ln>
                            <a:noFill/>
                          </a:ln>
                          <a:solidFill>
                            <a:schemeClr val="tx1"/>
                          </a:solidFill>
                          <a:effectLst/>
                          <a:latin typeface="Coptic1" pitchFamily="2" charset="0"/>
                          <a:cs typeface="Arial" charset="0"/>
                        </a:rPr>
                        <a:t>a~co</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e~ron</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ak</a:t>
                      </a:r>
                      <a:r>
                        <a:rPr kumimoji="0" lang="en-US" sz="3400" b="0" i="0" u="none" strike="noStrike" cap="none" normalizeH="0" baseline="0" dirty="0">
                          <a:ln>
                            <a:noFill/>
                          </a:ln>
                          <a:solidFill>
                            <a:schemeClr val="tx1"/>
                          </a:solidFill>
                          <a:effectLst/>
                          <a:latin typeface="Coptic1" pitchFamily="2" charset="0"/>
                          <a:cs typeface="Arial" charset="0"/>
                        </a:rPr>
                        <a:t>]</a:t>
                      </a:r>
                      <a:r>
                        <a:rPr kumimoji="0" lang="en-US" sz="3400" b="0" i="0" u="none" strike="noStrike" cap="none" normalizeH="0" baseline="0" dirty="0" err="1">
                          <a:ln>
                            <a:noFill/>
                          </a:ln>
                          <a:solidFill>
                            <a:schemeClr val="tx1"/>
                          </a:solidFill>
                          <a:effectLst/>
                          <a:latin typeface="Coptic1" pitchFamily="2" charset="0"/>
                          <a:cs typeface="Arial" charset="0"/>
                        </a:rPr>
                        <a:t>toten</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akenten</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sa</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e~h~r</a:t>
                      </a:r>
                      <a:r>
                        <a:rPr kumimoji="0" lang="en-US" sz="3400" b="0" i="0" u="none" strike="noStrike" cap="none" normalizeH="0" baseline="0" dirty="0">
                          <a:ln>
                            <a:noFill/>
                          </a:ln>
                          <a:solidFill>
                            <a:schemeClr val="tx1"/>
                          </a:solidFill>
                          <a:effectLst/>
                          <a:latin typeface="Coptic1" pitchFamily="2" charset="0"/>
                          <a:cs typeface="Arial" charset="0"/>
                        </a:rPr>
                        <a:t>/</a:t>
                      </a:r>
                      <a:r>
                        <a:rPr kumimoji="0" lang="en-US" sz="3400" b="0" i="0" u="none" strike="noStrike" cap="none" normalizeH="0" baseline="0" dirty="0" err="1">
                          <a:ln>
                            <a:noFill/>
                          </a:ln>
                          <a:solidFill>
                            <a:schemeClr val="tx1"/>
                          </a:solidFill>
                          <a:effectLst/>
                          <a:latin typeface="Coptic1" pitchFamily="2" charset="0"/>
                          <a:cs typeface="Arial" charset="0"/>
                        </a:rPr>
                        <a:t>i</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e~taiounou</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yai</a:t>
                      </a:r>
                      <a:r>
                        <a:rPr kumimoji="0" lang="en-US" sz="34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400" b="0" i="0" u="none" strike="noStrike" cap="none" normalizeH="0" baseline="0" dirty="0">
                          <a:ln>
                            <a:noFill/>
                          </a:ln>
                          <a:solidFill>
                            <a:schemeClr val="tx1"/>
                          </a:solidFill>
                          <a:effectLst/>
                          <a:latin typeface="Arial" charset="0"/>
                          <a:cs typeface="Arial" charset="0"/>
                        </a:rPr>
                        <a:t>nous Te rendons grâce, de  toute circonstance, pour toute circonstance et en toute circonstance, parce que Tu nous as   protégés, aidés, préservés,  reçus avec bonté, traités avec miséricorde, fortifiés et fait parvenir jusqu’à  cette heure.</a:t>
                      </a:r>
                      <a:endParaRPr kumimoji="0" lang="en-US" sz="3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dirty="0">
                          <a:ln>
                            <a:noFill/>
                          </a:ln>
                          <a:solidFill>
                            <a:schemeClr val="tx1"/>
                          </a:solidFill>
                          <a:effectLst/>
                          <a:latin typeface="Arial" charset="0"/>
                          <a:cs typeface="Arial" charset="0"/>
                        </a:rPr>
                        <a:t>نشكرك على كل حالٍ ومن أجل كل حالٍ وفى كل حالٍ لأنكَ سترتنا وأعنتنا وحفظتنا وقبلتنا إليكَ وأشفقتَ علينا وعضدتنا وأتيتَ بنا إلى هذه السـاعة.</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990550547"/>
      </p:ext>
    </p:extLst>
  </p:cSld>
  <p:clrMapOvr>
    <a:masterClrMapping/>
  </p:clrMapOvr>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ooter Placeholder 1"/>
          <p:cNvSpPr>
            <a:spLocks noGrp="1"/>
          </p:cNvSpPr>
          <p:nvPr>
            <p:ph type="ftr" sz="quarter" idx="11"/>
          </p:nvPr>
        </p:nvSpPr>
        <p:spPr bwMode="auto">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graphicFrame>
        <p:nvGraphicFramePr>
          <p:cNvPr id="7699556" name="Group 100"/>
          <p:cNvGraphicFramePr>
            <a:graphicFrameLocks noGrp="1"/>
          </p:cNvGraphicFramePr>
          <p:nvPr/>
        </p:nvGraphicFramePr>
        <p:xfrm>
          <a:off x="0" y="836712"/>
          <a:ext cx="12192000" cy="5876544"/>
        </p:xfrm>
        <a:graphic>
          <a:graphicData uri="http://schemas.openxmlformats.org/drawingml/2006/table">
            <a:tbl>
              <a:tblPr/>
              <a:tblGrid>
                <a:gridCol w="4435813">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gridCol w="3692187">
                  <a:extLst>
                    <a:ext uri="{9D8B030D-6E8A-4147-A177-3AD203B41FA5}">
                      <a16:colId xmlns:a16="http://schemas.microsoft.com/office/drawing/2014/main" val="20002"/>
                    </a:ext>
                  </a:extLst>
                </a:gridCol>
              </a:tblGrid>
              <a:tr h="517956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7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err="1">
                          <a:ln>
                            <a:noFill/>
                          </a:ln>
                          <a:solidFill>
                            <a:schemeClr val="tx1"/>
                          </a:solidFill>
                          <a:effectLst/>
                          <a:latin typeface="Coptic1" pitchFamily="2" charset="0"/>
                          <a:cs typeface="Arial" charset="0"/>
                        </a:rPr>
                        <a:t>Arivmeui</a:t>
                      </a:r>
                      <a:r>
                        <a:rPr kumimoji="0" lang="en-US" sz="4300" b="0" i="0" u="none" strike="noStrike" cap="none" normalizeH="0" baseline="0">
                          <a:ln>
                            <a:noFill/>
                          </a:ln>
                          <a:solidFill>
                            <a:schemeClr val="tx1"/>
                          </a:solidFill>
                          <a:effectLst/>
                          <a:latin typeface="Coptic1" pitchFamily="2" charset="0"/>
                          <a:cs typeface="Arial" charset="0"/>
                        </a:rPr>
                        <a:t> P[</a:t>
                      </a:r>
                      <a:r>
                        <a:rPr kumimoji="0" lang="en-US" sz="4300" b="0" i="0" u="none" strike="noStrike" cap="none" normalizeH="0" baseline="0" err="1">
                          <a:ln>
                            <a:noFill/>
                          </a:ln>
                          <a:solidFill>
                            <a:schemeClr val="tx1"/>
                          </a:solidFill>
                          <a:effectLst/>
                          <a:latin typeface="Coptic1" pitchFamily="2" charset="0"/>
                          <a:cs typeface="Arial" charset="0"/>
                        </a:rPr>
                        <a:t>oic</a:t>
                      </a:r>
                      <a:r>
                        <a:rPr kumimoji="0" lang="en-US" sz="4300" b="0" i="0" u="none" strike="noStrike" cap="none" normalizeH="0" baseline="0">
                          <a:ln>
                            <a:noFill/>
                          </a:ln>
                          <a:solidFill>
                            <a:schemeClr val="tx1"/>
                          </a:solidFill>
                          <a:effectLst/>
                          <a:latin typeface="Coptic1" pitchFamily="2" charset="0"/>
                          <a:cs typeface="Arial" charset="0"/>
                        </a:rPr>
                        <a:t> n~]</a:t>
                      </a:r>
                      <a:r>
                        <a:rPr kumimoji="0" lang="en-US" sz="4300" b="0" i="0" u="none" strike="noStrike" cap="none" normalizeH="0" baseline="0" err="1">
                          <a:ln>
                            <a:noFill/>
                          </a:ln>
                          <a:solidFill>
                            <a:schemeClr val="tx1"/>
                          </a:solidFill>
                          <a:effectLst/>
                          <a:latin typeface="Coptic1" pitchFamily="2" charset="0"/>
                          <a:cs typeface="Arial" charset="0"/>
                        </a:rPr>
                        <a:t>hir</a:t>
                      </a:r>
                      <a:r>
                        <a:rPr kumimoji="0" lang="en-US" sz="4300" b="0" i="0" u="none" strike="noStrike" cap="none" normalizeH="0" baseline="0">
                          <a:ln>
                            <a:noFill/>
                          </a:ln>
                          <a:solidFill>
                            <a:schemeClr val="tx1"/>
                          </a:solidFill>
                          <a:effectLst/>
                          <a:latin typeface="Coptic1" pitchFamily="2" charset="0"/>
                          <a:cs typeface="Arial" charset="0"/>
                        </a:rPr>
                        <a:t>/n/ </a:t>
                      </a:r>
                      <a:r>
                        <a:rPr kumimoji="0" lang="en-US" sz="4300" b="0" i="0" u="none" strike="noStrike" cap="none" normalizeH="0" baseline="0" err="1">
                          <a:ln>
                            <a:noFill/>
                          </a:ln>
                          <a:solidFill>
                            <a:schemeClr val="tx1"/>
                          </a:solidFill>
                          <a:effectLst/>
                          <a:latin typeface="Coptic1" pitchFamily="2" charset="0"/>
                          <a:cs typeface="Arial" charset="0"/>
                        </a:rPr>
                        <a:t>n~te</a:t>
                      </a:r>
                      <a:r>
                        <a:rPr kumimoji="0" lang="en-US" sz="4300" b="0" i="0" u="none" strike="noStrike" cap="none" normalizeH="0" baseline="0">
                          <a:ln>
                            <a:noFill/>
                          </a:ln>
                          <a:solidFill>
                            <a:schemeClr val="tx1"/>
                          </a:solidFill>
                          <a:effectLst/>
                          <a:latin typeface="Coptic1" pitchFamily="2" charset="0"/>
                          <a:cs typeface="Arial" charset="0"/>
                        </a:rPr>
                        <a:t> </a:t>
                      </a:r>
                      <a:r>
                        <a:rPr kumimoji="0" lang="en-US" sz="4300" b="0" i="0" u="none" strike="noStrike" cap="none" normalizeH="0" baseline="0" err="1">
                          <a:ln>
                            <a:noFill/>
                          </a:ln>
                          <a:solidFill>
                            <a:schemeClr val="tx1"/>
                          </a:solidFill>
                          <a:effectLst/>
                          <a:latin typeface="Coptic1" pitchFamily="2" charset="0"/>
                          <a:cs typeface="Arial" charset="0"/>
                        </a:rPr>
                        <a:t>tekoui</a:t>
                      </a:r>
                      <a:r>
                        <a:rPr kumimoji="0" lang="en-US" sz="4300" b="0" i="0" u="none" strike="noStrike" cap="none" normalizeH="0" baseline="0">
                          <a:ln>
                            <a:noFill/>
                          </a:ln>
                          <a:solidFill>
                            <a:schemeClr val="tx1"/>
                          </a:solidFill>
                          <a:effectLst/>
                          <a:latin typeface="Coptic1" pitchFamily="2" charset="0"/>
                          <a:cs typeface="Arial" charset="0"/>
                        </a:rPr>
                        <a:t>~ </a:t>
                      </a:r>
                      <a:r>
                        <a:rPr kumimoji="0" lang="en-US" sz="4300" b="0" i="0" u="none" strike="noStrike" cap="none" normalizeH="0" baseline="0" err="1">
                          <a:ln>
                            <a:noFill/>
                          </a:ln>
                          <a:solidFill>
                            <a:schemeClr val="tx1"/>
                          </a:solidFill>
                          <a:effectLst/>
                          <a:latin typeface="Coptic1" pitchFamily="2" charset="0"/>
                          <a:cs typeface="Arial" charset="0"/>
                        </a:rPr>
                        <a:t>m~mauatc</a:t>
                      </a:r>
                      <a:r>
                        <a:rPr kumimoji="0" lang="en-US" sz="4300" b="0" i="0" u="none" strike="noStrike" cap="none" normalizeH="0" baseline="0">
                          <a:ln>
                            <a:noFill/>
                          </a:ln>
                          <a:solidFill>
                            <a:schemeClr val="tx1"/>
                          </a:solidFill>
                          <a:effectLst/>
                          <a:latin typeface="Coptic1" pitchFamily="2" charset="0"/>
                          <a:cs typeface="Arial" charset="0"/>
                        </a:rPr>
                        <a:t> </a:t>
                      </a:r>
                      <a:r>
                        <a:rPr kumimoji="0" lang="en-US" sz="4300" b="0" i="0" u="none" strike="noStrike" cap="none" normalizeH="0" baseline="0" err="1">
                          <a:ln>
                            <a:noFill/>
                          </a:ln>
                          <a:solidFill>
                            <a:schemeClr val="tx1"/>
                          </a:solidFill>
                          <a:effectLst/>
                          <a:latin typeface="Coptic1" pitchFamily="2" charset="0"/>
                          <a:cs typeface="Arial" charset="0"/>
                        </a:rPr>
                        <a:t>eyouab</a:t>
                      </a:r>
                      <a:r>
                        <a:rPr kumimoji="0" lang="en-US" sz="4300" b="0" i="0" u="none" strike="noStrike" cap="none" normalizeH="0" baseline="0">
                          <a:ln>
                            <a:noFill/>
                          </a:ln>
                          <a:solidFill>
                            <a:schemeClr val="tx1"/>
                          </a:solidFill>
                          <a:effectLst/>
                          <a:latin typeface="Coptic1" pitchFamily="2" charset="0"/>
                          <a:cs typeface="Arial" charset="0"/>
                        </a:rPr>
                        <a:t> </a:t>
                      </a:r>
                      <a:r>
                        <a:rPr kumimoji="0" lang="en-US" sz="4300" b="0" i="0" u="none" strike="noStrike" cap="none" normalizeH="0" baseline="0" err="1">
                          <a:ln>
                            <a:noFill/>
                          </a:ln>
                          <a:solidFill>
                            <a:schemeClr val="tx1"/>
                          </a:solidFill>
                          <a:effectLst/>
                          <a:latin typeface="Coptic1" pitchFamily="2" charset="0"/>
                          <a:cs typeface="Arial" charset="0"/>
                        </a:rPr>
                        <a:t>n~kayolik</a:t>
                      </a:r>
                      <a:r>
                        <a:rPr kumimoji="0" lang="en-US" sz="4300" b="0" i="0" u="none" strike="noStrike" cap="none" normalizeH="0" baseline="0">
                          <a:ln>
                            <a:noFill/>
                          </a:ln>
                          <a:solidFill>
                            <a:schemeClr val="tx1"/>
                          </a:solidFill>
                          <a:effectLst/>
                          <a:latin typeface="Coptic1" pitchFamily="2" charset="0"/>
                          <a:cs typeface="Arial" charset="0"/>
                        </a:rPr>
                        <a:t>/ </a:t>
                      </a:r>
                      <a:r>
                        <a:rPr kumimoji="0" lang="en-US" sz="4300" b="0" i="0" u="none" strike="noStrike" cap="none" normalizeH="0" baseline="0" err="1">
                          <a:ln>
                            <a:noFill/>
                          </a:ln>
                          <a:solidFill>
                            <a:schemeClr val="tx1"/>
                          </a:solidFill>
                          <a:effectLst/>
                          <a:latin typeface="Coptic1" pitchFamily="2" charset="0"/>
                          <a:cs typeface="Arial" charset="0"/>
                        </a:rPr>
                        <a:t>n~a~poctolik</a:t>
                      </a:r>
                      <a:r>
                        <a:rPr kumimoji="0" lang="en-US" sz="4300" b="0" i="0" u="none" strike="noStrike" cap="none" normalizeH="0" baseline="0">
                          <a:ln>
                            <a:noFill/>
                          </a:ln>
                          <a:solidFill>
                            <a:schemeClr val="tx1"/>
                          </a:solidFill>
                          <a:effectLst/>
                          <a:latin typeface="Coptic1" pitchFamily="2" charset="0"/>
                          <a:cs typeface="Arial" charset="0"/>
                        </a:rPr>
                        <a:t>/ </a:t>
                      </a:r>
                      <a:r>
                        <a:rPr kumimoji="0" lang="en-US" sz="4300" b="0" i="0" u="none" strike="noStrike" cap="none" normalizeH="0" baseline="0" err="1">
                          <a:ln>
                            <a:noFill/>
                          </a:ln>
                          <a:solidFill>
                            <a:schemeClr val="tx1"/>
                          </a:solidFill>
                          <a:effectLst/>
                          <a:latin typeface="Coptic1" pitchFamily="2" charset="0"/>
                          <a:cs typeface="Arial" charset="0"/>
                        </a:rPr>
                        <a:t>n~ekkl</a:t>
                      </a:r>
                      <a:r>
                        <a:rPr kumimoji="0" lang="en-US" sz="4300" b="0" i="0" u="none" strike="noStrike" cap="none" normalizeH="0" baseline="0">
                          <a:ln>
                            <a:noFill/>
                          </a:ln>
                          <a:solidFill>
                            <a:schemeClr val="tx1"/>
                          </a:solidFill>
                          <a:effectLst/>
                          <a:latin typeface="Coptic1" pitchFamily="2" charset="0"/>
                          <a:cs typeface="Arial" charset="0"/>
                        </a:rPr>
                        <a:t>/</a:t>
                      </a:r>
                      <a:r>
                        <a:rPr kumimoji="0" lang="en-US" sz="4300" b="0" i="0" u="none" strike="noStrike" cap="none" normalizeH="0" baseline="0" err="1">
                          <a:ln>
                            <a:noFill/>
                          </a:ln>
                          <a:solidFill>
                            <a:schemeClr val="tx1"/>
                          </a:solidFill>
                          <a:effectLst/>
                          <a:latin typeface="Coptic1" pitchFamily="2" charset="0"/>
                          <a:cs typeface="Arial" charset="0"/>
                        </a:rPr>
                        <a:t>cia.</a:t>
                      </a:r>
                      <a:endParaRPr kumimoji="0" lang="en-US" sz="43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a:ln>
                            <a:noFill/>
                          </a:ln>
                          <a:solidFill>
                            <a:srgbClr val="FF9933"/>
                          </a:solidFill>
                          <a:effectLst/>
                          <a:latin typeface="Arial" charset="0"/>
                          <a:cs typeface="Times New Roman" pitchFamily="18" charset="0"/>
                        </a:rPr>
                        <a:t>Prêtre:</a:t>
                      </a:r>
                      <a:endParaRPr kumimoji="0" lang="en-CA" sz="28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Souviens-Toi Seigneur, de la paix de Ton église, une, unique, sainte, universelle et apostolique.</a:t>
                      </a:r>
                      <a:endParaRPr kumimoji="0" lang="en-US" sz="37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a:ln>
                            <a:noFill/>
                          </a:ln>
                          <a:solidFill>
                            <a:srgbClr val="FF9900"/>
                          </a:solidFill>
                          <a:effectLst/>
                          <a:latin typeface="Arial" charset="0"/>
                          <a:cs typeface="Arial" charset="0"/>
                        </a:rPr>
                        <a:t>الكاهن:</a:t>
                      </a:r>
                      <a:endParaRPr kumimoji="0" lang="ar-EG" sz="28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0" i="0" u="none" strike="noStrike" cap="none" normalizeH="0" baseline="0">
                          <a:ln>
                            <a:noFill/>
                          </a:ln>
                          <a:solidFill>
                            <a:schemeClr val="tx1"/>
                          </a:solidFill>
                          <a:effectLst/>
                          <a:latin typeface="Arial" charset="0"/>
                          <a:cs typeface="Arial" pitchFamily="34" charset="0"/>
                        </a:rPr>
                        <a:t> </a:t>
                      </a:r>
                      <a:r>
                        <a:rPr kumimoji="0" lang="ar-SA" sz="4800" b="0" i="0" u="none" strike="noStrike" cap="none" normalizeH="0" baseline="0">
                          <a:ln>
                            <a:noFill/>
                          </a:ln>
                          <a:solidFill>
                            <a:schemeClr val="tx1"/>
                          </a:solidFill>
                          <a:effectLst/>
                          <a:latin typeface="Arial" charset="0"/>
                          <a:cs typeface="Arial" charset="0"/>
                        </a:rPr>
                        <a:t>أذكر يا رب سلام كنيستِكَ الواحدة الوحيدة المقدّسة الجامعة الرسولية.</a:t>
                      </a:r>
                      <a:endParaRPr kumimoji="0" lang="en-US" sz="36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Tableau 1">
            <a:extLst>
              <a:ext uri="{FF2B5EF4-FFF2-40B4-BE49-F238E27FC236}">
                <a16:creationId xmlns:a16="http://schemas.microsoft.com/office/drawing/2014/main" id="{8F5353DD-1042-4A06-A850-3F2545961E12}"/>
              </a:ext>
            </a:extLst>
          </p:cNvPr>
          <p:cNvGraphicFramePr>
            <a:graphicFrameLocks noGrp="1"/>
          </p:cNvGraphicFramePr>
          <p:nvPr/>
        </p:nvGraphicFramePr>
        <p:xfrm>
          <a:off x="2107195" y="131747"/>
          <a:ext cx="8128000" cy="39624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405122782"/>
                    </a:ext>
                  </a:extLst>
                </a:gridCol>
              </a:tblGrid>
              <a:tr h="3962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dirty="0" err="1">
                          <a:latin typeface="Arial" charset="0"/>
                        </a:rPr>
                        <a:t>Oraison</a:t>
                      </a:r>
                      <a:r>
                        <a:rPr lang="en-US" sz="2000" b="0" dirty="0">
                          <a:latin typeface="Arial" charset="0"/>
                        </a:rPr>
                        <a:t> pour la </a:t>
                      </a:r>
                      <a:r>
                        <a:rPr lang="en-US" sz="2000" b="0" dirty="0" err="1">
                          <a:latin typeface="Arial" charset="0"/>
                        </a:rPr>
                        <a:t>paix</a:t>
                      </a:r>
                      <a:endParaRPr lang="en-US" sz="2000" b="0" dirty="0">
                        <a:latin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59304290"/>
                  </a:ext>
                </a:extLst>
              </a:tr>
            </a:tbl>
          </a:graphicData>
        </a:graphic>
      </p:graphicFrame>
    </p:spTree>
    <p:extLst>
      <p:ext uri="{BB962C8B-B14F-4D97-AF65-F5344CB8AC3E}">
        <p14:creationId xmlns:p14="http://schemas.microsoft.com/office/powerpoint/2010/main" val="416838374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700489" name="Group 9"/>
          <p:cNvGraphicFramePr>
            <a:graphicFrameLocks noGrp="1"/>
          </p:cNvGraphicFramePr>
          <p:nvPr/>
        </p:nvGraphicFramePr>
        <p:xfrm>
          <a:off x="203200" y="1152525"/>
          <a:ext cx="11582400" cy="2590800"/>
        </p:xfrm>
        <a:graphic>
          <a:graphicData uri="http://schemas.openxmlformats.org/drawingml/2006/table">
            <a:tbl>
              <a:tblPr/>
              <a:tblGrid>
                <a:gridCol w="11582400">
                  <a:extLst>
                    <a:ext uri="{9D8B030D-6E8A-4147-A177-3AD203B41FA5}">
                      <a16:colId xmlns:a16="http://schemas.microsoft.com/office/drawing/2014/main" val="20000"/>
                    </a:ext>
                  </a:extLst>
                </a:gridCol>
              </a:tblGrid>
              <a:tr h="25908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3600" b="0" i="0" u="none" strike="noStrike" cap="none" normalizeH="0" baseline="0">
                        <a:ln>
                          <a:noFill/>
                        </a:ln>
                        <a:solidFill>
                          <a:schemeClr val="tx1"/>
                        </a:solidFill>
                        <a:effectLst/>
                        <a:latin typeface="Arial" charset="0"/>
                        <a:cs typeface="Arial" charset="0"/>
                      </a:endParaRPr>
                    </a:p>
                  </a:txBody>
                  <a:tcPr marL="121920" marR="121920"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7" name="Group 109">
            <a:extLst>
              <a:ext uri="{FF2B5EF4-FFF2-40B4-BE49-F238E27FC236}">
                <a16:creationId xmlns:a16="http://schemas.microsoft.com/office/drawing/2014/main" id="{EBE4BA66-BD1A-4431-8CE6-078D1A15891B}"/>
              </a:ext>
            </a:extLst>
          </p:cNvPr>
          <p:cNvGraphicFramePr>
            <a:graphicFrameLocks noGrp="1"/>
          </p:cNvGraphicFramePr>
          <p:nvPr/>
        </p:nvGraphicFramePr>
        <p:xfrm>
          <a:off x="0" y="75564"/>
          <a:ext cx="12192000" cy="6306312"/>
        </p:xfrm>
        <a:graphic>
          <a:graphicData uri="http://schemas.openxmlformats.org/drawingml/2006/table">
            <a:tbl>
              <a:tblPr/>
              <a:tblGrid>
                <a:gridCol w="4241527">
                  <a:extLst>
                    <a:ext uri="{9D8B030D-6E8A-4147-A177-3AD203B41FA5}">
                      <a16:colId xmlns:a16="http://schemas.microsoft.com/office/drawing/2014/main" val="20000"/>
                    </a:ext>
                  </a:extLst>
                </a:gridCol>
                <a:gridCol w="4363065">
                  <a:extLst>
                    <a:ext uri="{9D8B030D-6E8A-4147-A177-3AD203B41FA5}">
                      <a16:colId xmlns:a16="http://schemas.microsoft.com/office/drawing/2014/main" val="20001"/>
                    </a:ext>
                  </a:extLst>
                </a:gridCol>
                <a:gridCol w="3587408">
                  <a:extLst>
                    <a:ext uri="{9D8B030D-6E8A-4147-A177-3AD203B41FA5}">
                      <a16:colId xmlns:a16="http://schemas.microsoft.com/office/drawing/2014/main" val="20002"/>
                    </a:ext>
                  </a:extLst>
                </a:gridCol>
              </a:tblGrid>
              <a:tr h="629716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28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err="1">
                          <a:ln>
                            <a:noFill/>
                          </a:ln>
                          <a:solidFill>
                            <a:schemeClr val="tx1"/>
                          </a:solidFill>
                          <a:effectLst/>
                          <a:latin typeface="Coptic1" pitchFamily="2" charset="0"/>
                          <a:cs typeface="Arial" charset="0"/>
                        </a:rPr>
                        <a:t>Proceuxacye</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u~per</a:t>
                      </a:r>
                      <a:r>
                        <a:rPr kumimoji="0" lang="en-US" sz="3700" b="0" i="0" u="none" strike="noStrike" cap="none" normalizeH="0" baseline="0">
                          <a:ln>
                            <a:noFill/>
                          </a:ln>
                          <a:solidFill>
                            <a:schemeClr val="tx1"/>
                          </a:solidFill>
                          <a:effectLst/>
                          <a:latin typeface="Coptic1" pitchFamily="2" charset="0"/>
                          <a:cs typeface="Arial" charset="0"/>
                        </a:rPr>
                        <a:t> t/c </a:t>
                      </a:r>
                      <a:r>
                        <a:rPr kumimoji="0" lang="en-US" sz="3700" b="0" i="0" u="none" strike="noStrike" cap="none" normalizeH="0" baseline="0" err="1">
                          <a:ln>
                            <a:noFill/>
                          </a:ln>
                          <a:solidFill>
                            <a:schemeClr val="tx1"/>
                          </a:solidFill>
                          <a:effectLst/>
                          <a:latin typeface="Coptic1" pitchFamily="2" charset="0"/>
                          <a:cs typeface="Arial" charset="0"/>
                        </a:rPr>
                        <a:t>i~r</a:t>
                      </a:r>
                      <a:r>
                        <a:rPr kumimoji="0" lang="en-US" sz="3700" b="0" i="0" u="none" strike="noStrike" cap="none" normalizeH="0" baseline="0">
                          <a:ln>
                            <a:noFill/>
                          </a:ln>
                          <a:solidFill>
                            <a:schemeClr val="tx1"/>
                          </a:solidFill>
                          <a:effectLst/>
                          <a:latin typeface="Coptic1" pitchFamily="2" charset="0"/>
                          <a:cs typeface="Arial" charset="0"/>
                        </a:rPr>
                        <a:t>/n/c t/c </a:t>
                      </a:r>
                      <a:r>
                        <a:rPr kumimoji="0" lang="en-US" sz="3700" b="0" i="0" u="none" strike="noStrike" cap="none" normalizeH="0" baseline="0" err="1">
                          <a:ln>
                            <a:noFill/>
                          </a:ln>
                          <a:solidFill>
                            <a:schemeClr val="tx1"/>
                          </a:solidFill>
                          <a:effectLst/>
                          <a:latin typeface="Coptic1" pitchFamily="2" charset="0"/>
                          <a:cs typeface="Arial" charset="0"/>
                        </a:rPr>
                        <a:t>a~giac</a:t>
                      </a:r>
                      <a:r>
                        <a:rPr kumimoji="0" lang="en-US" sz="3700" b="0" i="0" u="none" strike="noStrike" cap="none" normalizeH="0" baseline="0">
                          <a:ln>
                            <a:noFill/>
                          </a:ln>
                          <a:solidFill>
                            <a:schemeClr val="tx1"/>
                          </a:solidFill>
                          <a:effectLst/>
                          <a:latin typeface="Coptic1" pitchFamily="2" charset="0"/>
                          <a:cs typeface="Arial" charset="0"/>
                        </a:rPr>
                        <a:t> mon/c </a:t>
                      </a:r>
                      <a:r>
                        <a:rPr kumimoji="0" lang="en-US" sz="3700" b="0" i="0" u="none" strike="noStrike" cap="none" normalizeH="0" baseline="0" err="1">
                          <a:ln>
                            <a:noFill/>
                          </a:ln>
                          <a:solidFill>
                            <a:schemeClr val="tx1"/>
                          </a:solidFill>
                          <a:effectLst/>
                          <a:latin typeface="Coptic1" pitchFamily="2" charset="0"/>
                          <a:cs typeface="Arial" charset="0"/>
                        </a:rPr>
                        <a:t>kayolik</a:t>
                      </a:r>
                      <a:r>
                        <a:rPr kumimoji="0" lang="en-US" sz="3700" b="0" i="0" u="none" strike="noStrike" cap="none" normalizeH="0" baseline="0">
                          <a:ln>
                            <a:noFill/>
                          </a:ln>
                          <a:solidFill>
                            <a:schemeClr val="tx1"/>
                          </a:solidFill>
                          <a:effectLst/>
                          <a:latin typeface="Coptic1" pitchFamily="2" charset="0"/>
                          <a:cs typeface="Arial" charset="0"/>
                        </a:rPr>
                        <a:t>/c </a:t>
                      </a:r>
                      <a:r>
                        <a:rPr kumimoji="0" lang="en-US" sz="3700" b="0" i="0" u="none" strike="noStrike" cap="none" normalizeH="0" baseline="0" err="1">
                          <a:ln>
                            <a:noFill/>
                          </a:ln>
                          <a:solidFill>
                            <a:schemeClr val="tx1"/>
                          </a:solidFill>
                          <a:effectLst/>
                          <a:latin typeface="Coptic1" pitchFamily="2" charset="0"/>
                          <a:cs typeface="Arial" charset="0"/>
                        </a:rPr>
                        <a:t>ke</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a~poctolik</a:t>
                      </a:r>
                      <a:r>
                        <a:rPr kumimoji="0" lang="en-US" sz="3700" b="0" i="0" u="none" strike="noStrike" cap="none" normalizeH="0" baseline="0">
                          <a:ln>
                            <a:noFill/>
                          </a:ln>
                          <a:solidFill>
                            <a:schemeClr val="tx1"/>
                          </a:solidFill>
                          <a:effectLst/>
                          <a:latin typeface="Coptic1" pitchFamily="2" charset="0"/>
                          <a:cs typeface="Arial" charset="0"/>
                        </a:rPr>
                        <a:t>/c </a:t>
                      </a:r>
                      <a:r>
                        <a:rPr kumimoji="0" lang="en-US" sz="3700" b="0" i="0" u="none" strike="noStrike" cap="none" normalizeH="0" baseline="0" err="1">
                          <a:ln>
                            <a:noFill/>
                          </a:ln>
                          <a:solidFill>
                            <a:schemeClr val="tx1"/>
                          </a:solidFill>
                          <a:effectLst/>
                          <a:latin typeface="Coptic1" pitchFamily="2" charset="0"/>
                          <a:cs typeface="Arial" charset="0"/>
                        </a:rPr>
                        <a:t>oryodoxou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tou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yeou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ekk~l</a:t>
                      </a:r>
                      <a:r>
                        <a:rPr kumimoji="0" lang="en-US" sz="3700" b="0" i="0" u="none" strike="noStrike" cap="none" normalizeH="0" baseline="0">
                          <a:ln>
                            <a:noFill/>
                          </a:ln>
                          <a:solidFill>
                            <a:schemeClr val="tx1"/>
                          </a:solidFill>
                          <a:effectLst/>
                          <a:latin typeface="Coptic1" pitchFamily="2" charset="0"/>
                          <a:cs typeface="Arial" charset="0"/>
                        </a:rPr>
                        <a:t>/</a:t>
                      </a:r>
                      <a:r>
                        <a:rPr kumimoji="0" lang="en-US" sz="3700" b="0" i="0" u="none" strike="noStrike" cap="none" normalizeH="0" baseline="0" err="1">
                          <a:ln>
                            <a:noFill/>
                          </a:ln>
                          <a:solidFill>
                            <a:schemeClr val="tx1"/>
                          </a:solidFill>
                          <a:effectLst/>
                          <a:latin typeface="Coptic1" pitchFamily="2" charset="0"/>
                          <a:cs typeface="Arial" charset="0"/>
                        </a:rPr>
                        <a:t>ciac</a:t>
                      </a:r>
                      <a:r>
                        <a:rPr kumimoji="0" lang="en-US" sz="3700" b="0" i="0" u="none" strike="noStrike" cap="none" normalizeH="0" baseline="0">
                          <a:ln>
                            <a:noFill/>
                          </a:ln>
                          <a:solidFill>
                            <a:schemeClr val="tx1"/>
                          </a:solidFill>
                          <a:effectLst/>
                          <a:latin typeface="Coptic1" pitchFamily="2" charset="0"/>
                          <a:cs typeface="Arial" charset="0"/>
                        </a:rPr>
                        <a:t>.</a:t>
                      </a:r>
                      <a:endParaRPr kumimoji="0" lang="ar-EG" sz="37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ar-EG" sz="24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300" b="0" i="0" u="none" strike="noStrike" cap="none" normalizeH="0" baseline="0" err="1">
                          <a:ln>
                            <a:noFill/>
                          </a:ln>
                          <a:solidFill>
                            <a:schemeClr val="tx1"/>
                          </a:solidFill>
                          <a:effectLst/>
                          <a:latin typeface="Coptic1" pitchFamily="2" charset="0"/>
                          <a:cs typeface="Arial" charset="0"/>
                        </a:rPr>
                        <a:t>Kurie</a:t>
                      </a:r>
                      <a:r>
                        <a:rPr kumimoji="0" lang="fr-FR" sz="4300" b="0" i="0" u="none" strike="noStrike" cap="none" normalizeH="0" baseline="0">
                          <a:ln>
                            <a:noFill/>
                          </a:ln>
                          <a:solidFill>
                            <a:schemeClr val="tx1"/>
                          </a:solidFill>
                          <a:effectLst/>
                          <a:latin typeface="Coptic1" pitchFamily="2" charset="0"/>
                          <a:cs typeface="Arial" charset="0"/>
                        </a:rPr>
                        <a:t>~ </a:t>
                      </a:r>
                      <a:r>
                        <a:rPr kumimoji="0" lang="fr-FR" sz="4300" b="0" i="0" u="none" strike="noStrike" cap="none" normalizeH="0" baseline="0" err="1">
                          <a:ln>
                            <a:noFill/>
                          </a:ln>
                          <a:solidFill>
                            <a:schemeClr val="tx1"/>
                          </a:solidFill>
                          <a:effectLst/>
                          <a:latin typeface="Coptic1" pitchFamily="2" charset="0"/>
                          <a:cs typeface="Arial" charset="0"/>
                        </a:rPr>
                        <a:t>e~le</a:t>
                      </a:r>
                      <a:r>
                        <a:rPr kumimoji="0" lang="fr-FR" sz="4300" b="0" i="0" u="none" strike="noStrike" cap="none" normalizeH="0" baseline="0">
                          <a:ln>
                            <a:noFill/>
                          </a:ln>
                          <a:solidFill>
                            <a:schemeClr val="tx1"/>
                          </a:solidFill>
                          <a:effectLst/>
                          <a:latin typeface="Coptic1" pitchFamily="2" charset="0"/>
                          <a:cs typeface="Arial" charset="0"/>
                        </a:rPr>
                        <a:t>/~con.</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a:ln>
                            <a:noFill/>
                          </a:ln>
                          <a:solidFill>
                            <a:srgbClr val="FF9933"/>
                          </a:solidFill>
                          <a:effectLst/>
                          <a:latin typeface="Arial" charset="0"/>
                          <a:cs typeface="Times New Roman" pitchFamily="18" charset="0"/>
                        </a:rPr>
                        <a:t>Diacre: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Priez pour la paix de l’église orthodoxe de Dieu, une, sainte, universelle, et apostolique.</a:t>
                      </a:r>
                      <a:endParaRPr kumimoji="0" lang="ar-EG" sz="37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28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28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a:ln>
                            <a:noFill/>
                          </a:ln>
                          <a:solidFill>
                            <a:srgbClr val="FF9933"/>
                          </a:solidFill>
                          <a:effectLst/>
                          <a:latin typeface="Arial" charset="0"/>
                          <a:cs typeface="Times New Roman" pitchFamily="18" charset="0"/>
                        </a:rPr>
                        <a:t>L’Assemblée:</a:t>
                      </a:r>
                      <a:endParaRPr kumimoji="0" lang="ar-EG" sz="28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Pitié Seigneur.</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a:ln>
                            <a:noFill/>
                          </a:ln>
                          <a:solidFill>
                            <a:srgbClr val="FF9933"/>
                          </a:solidFill>
                          <a:effectLst/>
                          <a:latin typeface="Arial" charset="0"/>
                          <a:cs typeface="Times New Roman" pitchFamily="18" charset="0"/>
                        </a:rPr>
                        <a:t>الشماس:</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صلوا من أجل سلام كنيسَة الله الواحدة المقدّسة الجامعة </a:t>
                      </a:r>
                      <a:r>
                        <a:rPr kumimoji="0" lang="ar-SA" sz="3700" b="0" i="0" u="none" strike="noStrike" cap="none" normalizeH="0" baseline="0" err="1">
                          <a:ln>
                            <a:noFill/>
                          </a:ln>
                          <a:solidFill>
                            <a:schemeClr val="tx1"/>
                          </a:solidFill>
                          <a:effectLst/>
                          <a:latin typeface="Arial" charset="0"/>
                          <a:cs typeface="Arial" charset="0"/>
                        </a:rPr>
                        <a:t>الرسولية</a:t>
                      </a:r>
                      <a:r>
                        <a:rPr kumimoji="0" lang="ar-SA" sz="3700" b="0" i="0" u="none" strike="noStrike" cap="none" normalizeH="0" baseline="0">
                          <a:ln>
                            <a:noFill/>
                          </a:ln>
                          <a:solidFill>
                            <a:schemeClr val="tx1"/>
                          </a:solidFill>
                          <a:effectLst/>
                          <a:latin typeface="Arial" charset="0"/>
                          <a:cs typeface="Arial" charset="0"/>
                        </a:rPr>
                        <a:t> الأرثوذكسية</a:t>
                      </a:r>
                      <a:endParaRPr kumimoji="0" lang="en-US" sz="37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US" sz="27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9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9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9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9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ar-EG" sz="19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a:ln>
                            <a:noFill/>
                          </a:ln>
                          <a:solidFill>
                            <a:srgbClr val="FF9933"/>
                          </a:solidFill>
                          <a:effectLst/>
                          <a:latin typeface="Arial" charset="0"/>
                          <a:cs typeface="Times New Roman" pitchFamily="18" charset="0"/>
                        </a:rPr>
                        <a:t>الشعب:</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يا ربُ ارحم.</a:t>
                      </a:r>
                      <a:endParaRPr kumimoji="0" lang="en-CA"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45047617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4449" name="Group 97"/>
          <p:cNvGraphicFramePr>
            <a:graphicFrameLocks noGrp="1"/>
          </p:cNvGraphicFramePr>
          <p:nvPr>
            <p:ph type="tbl" idx="1"/>
          </p:nvPr>
        </p:nvGraphicFramePr>
        <p:xfrm>
          <a:off x="0" y="138349"/>
          <a:ext cx="12192000" cy="6301232"/>
        </p:xfrm>
        <a:graphic>
          <a:graphicData uri="http://schemas.openxmlformats.org/drawingml/2006/table">
            <a:tbl>
              <a:tblPr/>
              <a:tblGrid>
                <a:gridCol w="4245583">
                  <a:extLst>
                    <a:ext uri="{9D8B030D-6E8A-4147-A177-3AD203B41FA5}">
                      <a16:colId xmlns:a16="http://schemas.microsoft.com/office/drawing/2014/main" val="980968862"/>
                    </a:ext>
                  </a:extLst>
                </a:gridCol>
                <a:gridCol w="4383932">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630123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27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err="1">
                          <a:ln>
                            <a:noFill/>
                          </a:ln>
                          <a:solidFill>
                            <a:schemeClr val="tx1"/>
                          </a:solidFill>
                          <a:effectLst/>
                          <a:latin typeface="Coptic1" pitchFamily="2" charset="0"/>
                          <a:cs typeface="Arial" charset="0"/>
                        </a:rPr>
                        <a:t>Yai</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etsop</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icjen</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aur</a:t>
                      </a:r>
                      <a:r>
                        <a:rPr kumimoji="0" lang="fr-CA" sz="3700" b="0" i="0" u="none" strike="noStrike" cap="none" normalizeH="0" baseline="0">
                          <a:ln>
                            <a:noFill/>
                          </a:ln>
                          <a:solidFill>
                            <a:schemeClr val="tx1"/>
                          </a:solidFill>
                          <a:effectLst/>
                          <a:latin typeface="Coptic1" pitchFamily="2" charset="0"/>
                          <a:cs typeface="Arial" charset="0"/>
                        </a:rPr>
                        <a:t>/</a:t>
                      </a:r>
                      <a:r>
                        <a:rPr kumimoji="0" lang="fr-CA" sz="3700" b="0" i="0" u="none" strike="noStrike" cap="none" normalizeH="0" baseline="0" err="1">
                          <a:ln>
                            <a:noFill/>
                          </a:ln>
                          <a:solidFill>
                            <a:schemeClr val="tx1"/>
                          </a:solidFill>
                          <a:effectLst/>
                          <a:latin typeface="Coptic1" pitchFamily="2" charset="0"/>
                          <a:cs typeface="Arial" charset="0"/>
                        </a:rPr>
                        <a:t>jc</a:t>
                      </a:r>
                      <a:r>
                        <a:rPr kumimoji="0" lang="fr-CA" sz="3700" b="0" i="0" u="none" strike="noStrike" cap="none" normalizeH="0" baseline="0">
                          <a:ln>
                            <a:noFill/>
                          </a:ln>
                          <a:solidFill>
                            <a:schemeClr val="tx1"/>
                          </a:solidFill>
                          <a:effectLst/>
                          <a:latin typeface="Coptic1" pitchFamily="2" charset="0"/>
                          <a:cs typeface="Arial" charset="0"/>
                        </a:rPr>
                        <a:t> n~]</a:t>
                      </a:r>
                      <a:r>
                        <a:rPr kumimoji="0" lang="fr-CA" sz="3700" b="0" i="0" u="none" strike="noStrike" cap="none" normalizeH="0" baseline="0" err="1">
                          <a:ln>
                            <a:noFill/>
                          </a:ln>
                          <a:solidFill>
                            <a:schemeClr val="tx1"/>
                          </a:solidFill>
                          <a:effectLst/>
                          <a:latin typeface="Coptic1" pitchFamily="2" charset="0"/>
                          <a:cs typeface="Arial" charset="0"/>
                        </a:rPr>
                        <a:t>oikoumen</a:t>
                      </a:r>
                      <a:r>
                        <a:rPr kumimoji="0" lang="fr-CA" sz="3700" b="0" i="0" u="none" strike="noStrike" cap="none" normalizeH="0" baseline="0">
                          <a:ln>
                            <a:noFill/>
                          </a:ln>
                          <a:solidFill>
                            <a:schemeClr val="tx1"/>
                          </a:solidFill>
                          <a:effectLst/>
                          <a:latin typeface="Coptic1" pitchFamily="2" charset="0"/>
                          <a:cs typeface="Arial" charset="0"/>
                        </a:rPr>
                        <a:t>/ sa </a:t>
                      </a:r>
                      <a:r>
                        <a:rPr kumimoji="0" lang="fr-CA" sz="3700" b="0" i="0" u="none" strike="noStrike" cap="none" normalizeH="0" baseline="0" err="1">
                          <a:ln>
                            <a:noFill/>
                          </a:ln>
                          <a:solidFill>
                            <a:schemeClr val="tx1"/>
                          </a:solidFill>
                          <a:effectLst/>
                          <a:latin typeface="Coptic1" pitchFamily="2" charset="0"/>
                          <a:cs typeface="Arial" charset="0"/>
                        </a:rPr>
                        <a:t>aur</a:t>
                      </a:r>
                      <a:r>
                        <a:rPr kumimoji="0" lang="fr-CA" sz="3700" b="0" i="0" u="none" strike="noStrike" cap="none" normalizeH="0" baseline="0">
                          <a:ln>
                            <a:noFill/>
                          </a:ln>
                          <a:solidFill>
                            <a:schemeClr val="tx1"/>
                          </a:solidFill>
                          <a:effectLst/>
                          <a:latin typeface="Coptic1" pitchFamily="2" charset="0"/>
                          <a:cs typeface="Arial" charset="0"/>
                        </a:rPr>
                        <a:t>/</a:t>
                      </a:r>
                      <a:r>
                        <a:rPr kumimoji="0" lang="fr-CA" sz="3700" b="0" i="0" u="none" strike="noStrike" cap="none" normalizeH="0" baseline="0" err="1">
                          <a:ln>
                            <a:noFill/>
                          </a:ln>
                          <a:solidFill>
                            <a:schemeClr val="tx1"/>
                          </a:solidFill>
                          <a:effectLst/>
                          <a:latin typeface="Coptic1" pitchFamily="2" charset="0"/>
                          <a:cs typeface="Arial" charset="0"/>
                        </a:rPr>
                        <a:t>jc</a:t>
                      </a:r>
                      <a:r>
                        <a:rPr kumimoji="0" lang="fr-CA" sz="3700" b="0" i="0" u="none" strike="noStrike" cap="none" normalizeH="0" baseline="0">
                          <a:ln>
                            <a:noFill/>
                          </a:ln>
                          <a:solidFill>
                            <a:schemeClr val="tx1"/>
                          </a:solidFill>
                          <a:effectLst/>
                          <a:latin typeface="Coptic1" pitchFamily="2" charset="0"/>
                          <a:cs typeface="Arial" charset="0"/>
                        </a:rPr>
                        <a:t>: </a:t>
                      </a:r>
                      <a:r>
                        <a:rPr lang="fr-FR" sz="3700" kern="1200" err="1">
                          <a:solidFill>
                            <a:schemeClr val="tx1"/>
                          </a:solidFill>
                          <a:effectLst/>
                          <a:latin typeface="Coptic1" pitchFamily="2" charset="0"/>
                          <a:ea typeface="+mn-ea"/>
                          <a:cs typeface="+mn-cs"/>
                        </a:rPr>
                        <a:t>Nilaoc</a:t>
                      </a:r>
                      <a:r>
                        <a:rPr lang="fr-FR" sz="3700" kern="1200">
                          <a:solidFill>
                            <a:schemeClr val="tx1"/>
                          </a:solidFill>
                          <a:effectLst/>
                          <a:latin typeface="Coptic1" pitchFamily="2" charset="0"/>
                          <a:ea typeface="+mn-ea"/>
                          <a:cs typeface="+mn-cs"/>
                        </a:rPr>
                        <a:t> t/</a:t>
                      </a:r>
                      <a:r>
                        <a:rPr lang="fr-FR" sz="3700" kern="1200" err="1">
                          <a:solidFill>
                            <a:schemeClr val="tx1"/>
                          </a:solidFill>
                          <a:effectLst/>
                          <a:latin typeface="Coptic1" pitchFamily="2" charset="0"/>
                          <a:ea typeface="+mn-ea"/>
                          <a:cs typeface="+mn-cs"/>
                        </a:rPr>
                        <a:t>rou</a:t>
                      </a:r>
                      <a:r>
                        <a:rPr lang="fr-FR" sz="3700" kern="1200">
                          <a:solidFill>
                            <a:schemeClr val="tx1"/>
                          </a:solidFill>
                          <a:effectLst/>
                          <a:latin typeface="Coptic1" pitchFamily="2" charset="0"/>
                          <a:ea typeface="+mn-ea"/>
                          <a:cs typeface="+mn-cs"/>
                        </a:rPr>
                        <a:t> nem </a:t>
                      </a:r>
                      <a:r>
                        <a:rPr lang="fr-FR" sz="3700" kern="1200" err="1">
                          <a:solidFill>
                            <a:schemeClr val="tx1"/>
                          </a:solidFill>
                          <a:effectLst/>
                          <a:latin typeface="Coptic1" pitchFamily="2" charset="0"/>
                          <a:ea typeface="+mn-ea"/>
                          <a:cs typeface="+mn-cs"/>
                        </a:rPr>
                        <a:t>nio~hi</a:t>
                      </a:r>
                      <a:r>
                        <a:rPr lang="fr-FR" sz="3700" kern="1200">
                          <a:solidFill>
                            <a:schemeClr val="tx1"/>
                          </a:solidFill>
                          <a:effectLst/>
                          <a:latin typeface="Coptic1" pitchFamily="2" charset="0"/>
                          <a:ea typeface="+mn-ea"/>
                          <a:cs typeface="+mn-cs"/>
                        </a:rPr>
                        <a:t> t/</a:t>
                      </a:r>
                      <a:r>
                        <a:rPr lang="fr-FR" sz="3700" kern="1200" err="1">
                          <a:solidFill>
                            <a:schemeClr val="tx1"/>
                          </a:solidFill>
                          <a:effectLst/>
                          <a:latin typeface="Coptic1" pitchFamily="2" charset="0"/>
                          <a:ea typeface="+mn-ea"/>
                          <a:cs typeface="+mn-cs"/>
                        </a:rPr>
                        <a:t>rou</a:t>
                      </a:r>
                      <a:r>
                        <a:rPr lang="fr-FR" sz="3700" kern="1200">
                          <a:solidFill>
                            <a:schemeClr val="tx1"/>
                          </a:solidFill>
                          <a:effectLst/>
                          <a:latin typeface="Coptic1" pitchFamily="2" charset="0"/>
                          <a:ea typeface="+mn-ea"/>
                          <a:cs typeface="+mn-cs"/>
                        </a:rPr>
                        <a:t> </a:t>
                      </a:r>
                      <a:r>
                        <a:rPr lang="fr-FR" sz="3700" kern="1200" err="1">
                          <a:solidFill>
                            <a:schemeClr val="tx1"/>
                          </a:solidFill>
                          <a:effectLst/>
                          <a:latin typeface="Coptic1" pitchFamily="2" charset="0"/>
                          <a:ea typeface="+mn-ea"/>
                          <a:cs typeface="+mn-cs"/>
                        </a:rPr>
                        <a:t>c~mou</a:t>
                      </a:r>
                      <a:r>
                        <a:rPr lang="fr-FR" sz="3700" kern="1200">
                          <a:solidFill>
                            <a:schemeClr val="tx1"/>
                          </a:solidFill>
                          <a:effectLst/>
                          <a:latin typeface="Coptic1" pitchFamily="2" charset="0"/>
                          <a:ea typeface="+mn-ea"/>
                          <a:cs typeface="+mn-cs"/>
                        </a:rPr>
                        <a:t> </a:t>
                      </a:r>
                      <a:r>
                        <a:rPr lang="fr-FR" sz="3700" kern="1200" err="1">
                          <a:solidFill>
                            <a:schemeClr val="tx1"/>
                          </a:solidFill>
                          <a:effectLst/>
                          <a:latin typeface="Coptic1" pitchFamily="2" charset="0"/>
                          <a:ea typeface="+mn-ea"/>
                          <a:cs typeface="+mn-cs"/>
                        </a:rPr>
                        <a:t>e~rwou</a:t>
                      </a:r>
                      <a:r>
                        <a:rPr lang="fr-FR" sz="3700" kern="1200">
                          <a:solidFill>
                            <a:schemeClr val="tx1"/>
                          </a:solidFill>
                          <a:effectLst/>
                          <a:latin typeface="Coptic1" pitchFamily="2" charset="0"/>
                          <a:ea typeface="+mn-ea"/>
                          <a:cs typeface="+mn-cs"/>
                        </a:rPr>
                        <a:t>: ]</a:t>
                      </a:r>
                      <a:r>
                        <a:rPr lang="fr-FR" sz="3700" kern="1200" err="1">
                          <a:solidFill>
                            <a:schemeClr val="tx1"/>
                          </a:solidFill>
                          <a:effectLst/>
                          <a:latin typeface="Coptic1" pitchFamily="2" charset="0"/>
                          <a:ea typeface="+mn-ea"/>
                          <a:cs typeface="+mn-cs"/>
                        </a:rPr>
                        <a:t>hir</a:t>
                      </a:r>
                      <a:r>
                        <a:rPr lang="fr-FR" sz="3700" kern="1200">
                          <a:solidFill>
                            <a:schemeClr val="tx1"/>
                          </a:solidFill>
                          <a:effectLst/>
                          <a:latin typeface="Coptic1" pitchFamily="2" charset="0"/>
                          <a:ea typeface="+mn-ea"/>
                          <a:cs typeface="+mn-cs"/>
                        </a:rPr>
                        <a:t>/n/ ] </a:t>
                      </a:r>
                      <a:r>
                        <a:rPr lang="fr-FR" sz="3700" kern="1200" err="1">
                          <a:solidFill>
                            <a:schemeClr val="tx1"/>
                          </a:solidFill>
                          <a:effectLst/>
                          <a:latin typeface="Coptic1" pitchFamily="2" charset="0"/>
                          <a:ea typeface="+mn-ea"/>
                          <a:cs typeface="+mn-cs"/>
                        </a:rPr>
                        <a:t>e~bolqen</a:t>
                      </a:r>
                      <a:r>
                        <a:rPr lang="fr-FR" sz="3700" kern="1200">
                          <a:solidFill>
                            <a:schemeClr val="tx1"/>
                          </a:solidFill>
                          <a:effectLst/>
                          <a:latin typeface="Coptic1" pitchFamily="2" charset="0"/>
                          <a:ea typeface="+mn-ea"/>
                          <a:cs typeface="+mn-cs"/>
                        </a:rPr>
                        <a:t> </a:t>
                      </a:r>
                      <a:r>
                        <a:rPr lang="fr-FR" sz="3700" kern="1200" err="1">
                          <a:solidFill>
                            <a:schemeClr val="tx1"/>
                          </a:solidFill>
                          <a:effectLst/>
                          <a:latin typeface="Coptic1" pitchFamily="2" charset="0"/>
                          <a:ea typeface="+mn-ea"/>
                          <a:cs typeface="+mn-cs"/>
                        </a:rPr>
                        <a:t>niv</a:t>
                      </a:r>
                      <a:r>
                        <a:rPr lang="fr-FR" sz="3700" kern="1200">
                          <a:solidFill>
                            <a:schemeClr val="tx1"/>
                          </a:solidFill>
                          <a:effectLst/>
                          <a:latin typeface="Coptic1" pitchFamily="2" charset="0"/>
                          <a:ea typeface="+mn-ea"/>
                          <a:cs typeface="+mn-cs"/>
                        </a:rPr>
                        <a:t>/oui~: m/</a:t>
                      </a:r>
                      <a:r>
                        <a:rPr lang="fr-FR" sz="3700" kern="1200" err="1">
                          <a:solidFill>
                            <a:schemeClr val="tx1"/>
                          </a:solidFill>
                          <a:effectLst/>
                          <a:latin typeface="Coptic1" pitchFamily="2" charset="0"/>
                          <a:ea typeface="+mn-ea"/>
                          <a:cs typeface="+mn-cs"/>
                        </a:rPr>
                        <a:t>ic</a:t>
                      </a:r>
                      <a:r>
                        <a:rPr lang="fr-FR" sz="3700" kern="1200">
                          <a:solidFill>
                            <a:schemeClr val="tx1"/>
                          </a:solidFill>
                          <a:effectLst/>
                          <a:latin typeface="Coptic1" pitchFamily="2" charset="0"/>
                          <a:ea typeface="+mn-ea"/>
                          <a:cs typeface="+mn-cs"/>
                        </a:rPr>
                        <a:t> </a:t>
                      </a:r>
                      <a:r>
                        <a:rPr lang="fr-FR" sz="3700" kern="1200" err="1">
                          <a:solidFill>
                            <a:schemeClr val="tx1"/>
                          </a:solidFill>
                          <a:effectLst/>
                          <a:latin typeface="Coptic1" pitchFamily="2" charset="0"/>
                          <a:ea typeface="+mn-ea"/>
                          <a:cs typeface="+mn-cs"/>
                        </a:rPr>
                        <a:t>e~q~r</a:t>
                      </a:r>
                      <a:r>
                        <a:rPr lang="fr-FR" sz="3700" kern="1200">
                          <a:solidFill>
                            <a:schemeClr val="tx1"/>
                          </a:solidFill>
                          <a:effectLst/>
                          <a:latin typeface="Coptic1" pitchFamily="2" charset="0"/>
                          <a:ea typeface="+mn-ea"/>
                          <a:cs typeface="+mn-cs"/>
                        </a:rPr>
                        <a:t>/i </a:t>
                      </a:r>
                      <a:r>
                        <a:rPr lang="fr-FR" sz="3700" kern="1200" err="1">
                          <a:solidFill>
                            <a:schemeClr val="tx1"/>
                          </a:solidFill>
                          <a:effectLst/>
                          <a:latin typeface="Coptic1" pitchFamily="2" charset="0"/>
                          <a:ea typeface="+mn-ea"/>
                          <a:cs typeface="+mn-cs"/>
                        </a:rPr>
                        <a:t>n~nenh</a:t>
                      </a:r>
                      <a:r>
                        <a:rPr lang="fr-FR" sz="3700" kern="1200">
                          <a:solidFill>
                            <a:schemeClr val="tx1"/>
                          </a:solidFill>
                          <a:effectLst/>
                          <a:latin typeface="Coptic1" pitchFamily="2" charset="0"/>
                          <a:ea typeface="+mn-ea"/>
                          <a:cs typeface="+mn-cs"/>
                        </a:rPr>
                        <a:t>/t t/</a:t>
                      </a:r>
                      <a:r>
                        <a:rPr lang="fr-FR" sz="3700" kern="1200" err="1">
                          <a:solidFill>
                            <a:schemeClr val="tx1"/>
                          </a:solidFill>
                          <a:effectLst/>
                          <a:latin typeface="Coptic1" pitchFamily="2" charset="0"/>
                          <a:ea typeface="+mn-ea"/>
                          <a:cs typeface="+mn-cs"/>
                        </a:rPr>
                        <a:t>rou</a:t>
                      </a:r>
                      <a:r>
                        <a:rPr lang="fr-FR" sz="3700" kern="1200">
                          <a:solidFill>
                            <a:schemeClr val="tx1"/>
                          </a:solidFill>
                          <a:effectLst/>
                          <a:latin typeface="Coptic1" pitchFamily="2" charset="0"/>
                          <a:ea typeface="+mn-ea"/>
                          <a:cs typeface="+mn-cs"/>
                        </a:rPr>
                        <a:t>.</a:t>
                      </a:r>
                      <a:endParaRPr kumimoji="0" lang="fr-CA" sz="3700" b="0" i="0" u="none" strike="noStrike" cap="none" normalizeH="0" baseline="0">
                        <a:ln>
                          <a:noFill/>
                        </a:ln>
                        <a:solidFill>
                          <a:schemeClr val="tx1"/>
                        </a:solidFill>
                        <a:effectLst/>
                        <a:latin typeface="Coptic1" pitchFamily="2"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Prêtre:</a:t>
                      </a:r>
                      <a:endParaRPr kumimoji="0" lang="en-CA" sz="27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Celle qui existe d’un bout à l’autre de la terre, Seigneur, bénis tous les peuples et tous les troupeaux. Que la paix céleste remplisse nos cœurs. </a:t>
                      </a:r>
                      <a:r>
                        <a:rPr kumimoji="0" lang="fr-CA" sz="3200" b="0" i="0" u="none" strike="noStrike" cap="none" normalizeH="0" baseline="0">
                          <a:ln>
                            <a:noFill/>
                          </a:ln>
                          <a:solidFill>
                            <a:schemeClr val="tx1"/>
                          </a:solidFill>
                          <a:effectLst/>
                          <a:latin typeface="Arial" charset="0"/>
                          <a:cs typeface="Arial" charset="0"/>
                        </a:rPr>
                        <a:t> </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700" b="0" i="0" u="sng" strike="noStrike" cap="none" normalizeH="0" baseline="0">
                          <a:ln>
                            <a:noFill/>
                          </a:ln>
                          <a:solidFill>
                            <a:srgbClr val="FF9900"/>
                          </a:solidFill>
                          <a:effectLst/>
                          <a:latin typeface="Arial" charset="0"/>
                          <a:cs typeface="Arial" charset="0"/>
                        </a:rPr>
                        <a:t>الكاهن:</a:t>
                      </a:r>
                      <a:endParaRPr kumimoji="0" lang="en-US" sz="27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700" b="0" i="0" u="none" strike="noStrike" cap="none" normalizeH="0" baseline="0">
                          <a:ln>
                            <a:noFill/>
                          </a:ln>
                          <a:solidFill>
                            <a:schemeClr val="tx1"/>
                          </a:solidFill>
                          <a:effectLst/>
                          <a:latin typeface="Arial" charset="0"/>
                          <a:cs typeface="Arial" pitchFamily="34" charset="0"/>
                        </a:rPr>
                        <a:t>هذه الكائنة من </a:t>
                      </a:r>
                      <a:r>
                        <a:rPr kumimoji="0" lang="ar-SA" sz="3700" b="0" i="0" u="none" strike="noStrike" cap="none" normalizeH="0" baseline="0" err="1">
                          <a:ln>
                            <a:noFill/>
                          </a:ln>
                          <a:solidFill>
                            <a:schemeClr val="tx1"/>
                          </a:solidFill>
                          <a:effectLst/>
                          <a:latin typeface="Arial" charset="0"/>
                          <a:cs typeface="Arial" pitchFamily="34" charset="0"/>
                        </a:rPr>
                        <a:t>أقاصى</a:t>
                      </a:r>
                      <a:r>
                        <a:rPr kumimoji="0" lang="ar-SA" sz="3700" b="0" i="0" u="none" strike="noStrike" cap="none" normalizeH="0" baseline="0">
                          <a:ln>
                            <a:noFill/>
                          </a:ln>
                          <a:solidFill>
                            <a:schemeClr val="tx1"/>
                          </a:solidFill>
                          <a:effectLst/>
                          <a:latin typeface="Arial" charset="0"/>
                          <a:cs typeface="Arial" pitchFamily="34" charset="0"/>
                        </a:rPr>
                        <a:t> المسكونة إلى أقاصيها كل الشعوب وكل القطعان باركهم</a:t>
                      </a:r>
                      <a:r>
                        <a:rPr kumimoji="0" lang="ar-EG" sz="3700" b="0" i="0" u="none" strike="noStrike" cap="none" normalizeH="0" baseline="0">
                          <a:ln>
                            <a:noFill/>
                          </a:ln>
                          <a:solidFill>
                            <a:schemeClr val="tx1"/>
                          </a:solidFill>
                          <a:effectLst/>
                          <a:latin typeface="Arial" charset="0"/>
                          <a:cs typeface="Arial" pitchFamily="34" charset="0"/>
                        </a:rPr>
                        <a:t>. </a:t>
                      </a:r>
                      <a:r>
                        <a:rPr kumimoji="0" lang="ar-SA" sz="3700" b="0" i="0" u="none" strike="noStrike" cap="none" normalizeH="0" baseline="0">
                          <a:ln>
                            <a:noFill/>
                          </a:ln>
                          <a:solidFill>
                            <a:schemeClr val="tx1"/>
                          </a:solidFill>
                          <a:effectLst/>
                          <a:latin typeface="Arial" charset="0"/>
                          <a:cs typeface="Arial" pitchFamily="34" charset="0"/>
                        </a:rPr>
                        <a:t>السلام </a:t>
                      </a:r>
                      <a:r>
                        <a:rPr kumimoji="0" lang="ar-SA" sz="3700" b="0" i="0" u="none" strike="noStrike" cap="none" normalizeH="0" baseline="0" err="1">
                          <a:ln>
                            <a:noFill/>
                          </a:ln>
                          <a:solidFill>
                            <a:schemeClr val="tx1"/>
                          </a:solidFill>
                          <a:effectLst/>
                          <a:latin typeface="Arial" charset="0"/>
                          <a:cs typeface="Arial" pitchFamily="34" charset="0"/>
                        </a:rPr>
                        <a:t>الذى</a:t>
                      </a:r>
                      <a:r>
                        <a:rPr kumimoji="0" lang="ar-SA" sz="3700" b="0" i="0" u="none" strike="noStrike" cap="none" normalizeH="0" baseline="0">
                          <a:ln>
                            <a:noFill/>
                          </a:ln>
                          <a:solidFill>
                            <a:schemeClr val="tx1"/>
                          </a:solidFill>
                          <a:effectLst/>
                          <a:latin typeface="Arial" charset="0"/>
                          <a:cs typeface="Arial" pitchFamily="34" charset="0"/>
                        </a:rPr>
                        <a:t> من</a:t>
                      </a:r>
                      <a:r>
                        <a:rPr kumimoji="0" lang="ar-EG" sz="3700" b="0" i="0" u="none" strike="noStrike" cap="none" normalizeH="0" baseline="0">
                          <a:ln>
                            <a:noFill/>
                          </a:ln>
                          <a:solidFill>
                            <a:schemeClr val="tx1"/>
                          </a:solidFill>
                          <a:effectLst/>
                          <a:latin typeface="Arial" charset="0"/>
                          <a:cs typeface="Arial" pitchFamily="34" charset="0"/>
                        </a:rPr>
                        <a:t> </a:t>
                      </a:r>
                      <a:r>
                        <a:rPr kumimoji="0" lang="ar-SA" sz="3700" b="0" i="0" u="none" strike="noStrike" cap="none" normalizeH="0" baseline="0">
                          <a:ln>
                            <a:noFill/>
                          </a:ln>
                          <a:solidFill>
                            <a:schemeClr val="tx1"/>
                          </a:solidFill>
                          <a:effectLst/>
                          <a:latin typeface="Arial" charset="0"/>
                          <a:cs typeface="Arial" pitchFamily="34" charset="0"/>
                        </a:rPr>
                        <a:t>السموات انزله على</a:t>
                      </a:r>
                      <a:r>
                        <a:rPr kumimoji="0" lang="en-CA" sz="3700" b="0" i="0" u="none" strike="noStrike" cap="none" normalizeH="0" baseline="0">
                          <a:ln>
                            <a:noFill/>
                          </a:ln>
                          <a:solidFill>
                            <a:schemeClr val="tx1"/>
                          </a:solidFill>
                          <a:effectLst/>
                          <a:latin typeface="Arial" charset="0"/>
                          <a:cs typeface="Arial" pitchFamily="34" charset="0"/>
                        </a:rPr>
                        <a:t> </a:t>
                      </a:r>
                      <a:r>
                        <a:rPr kumimoji="0" lang="ar-SA" sz="3700" b="0" i="0" u="none" strike="noStrike" cap="none" normalizeH="0" baseline="0">
                          <a:ln>
                            <a:noFill/>
                          </a:ln>
                          <a:solidFill>
                            <a:schemeClr val="tx1"/>
                          </a:solidFill>
                          <a:effectLst/>
                          <a:latin typeface="Arial" charset="0"/>
                          <a:cs typeface="Arial" pitchFamily="34" charset="0"/>
                        </a:rPr>
                        <a:t>قلوبنا جميعاً</a:t>
                      </a:r>
                      <a:r>
                        <a:rPr kumimoji="0" lang="en-CA" sz="3200" b="0" i="0" u="none" strike="noStrike" cap="none" normalizeH="0" baseline="0">
                          <a:ln>
                            <a:noFill/>
                          </a:ln>
                          <a:solidFill>
                            <a:schemeClr val="tx1"/>
                          </a:solidFill>
                          <a:effectLst/>
                          <a:latin typeface="Arial" charset="0"/>
                          <a:cs typeface="Arial" pitchFamily="34" charset="0"/>
                        </a:rPr>
                        <a:t> </a:t>
                      </a:r>
                      <a:r>
                        <a:rPr kumimoji="0" lang="en-CA" sz="2700" b="0" i="0" u="none" strike="noStrike" cap="none" normalizeH="0" baseline="0">
                          <a:ln>
                            <a:noFill/>
                          </a:ln>
                          <a:solidFill>
                            <a:schemeClr val="tx1"/>
                          </a:solidFill>
                          <a:effectLst/>
                          <a:latin typeface="Arial" charset="0"/>
                          <a:cs typeface="Arial" pitchFamily="34"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24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17" name="Footer Placeholder 3"/>
          <p:cNvSpPr>
            <a:spLocks noGrp="1"/>
          </p:cNvSpPr>
          <p:nvPr>
            <p:ph type="ftr" sz="quarter" idx="4294967295"/>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sp>
        <p:nvSpPr>
          <p:cNvPr id="5" name="Action Button: Custom 4">
            <a:hlinkClick r:id="" action="ppaction://noaction" highlightClick="1"/>
          </p:cNvPr>
          <p:cNvSpPr/>
          <p:nvPr/>
        </p:nvSpPr>
        <p:spPr bwMode="auto">
          <a:xfrm>
            <a:off x="1727200" y="6629400"/>
            <a:ext cx="711200" cy="228600"/>
          </a:xfrm>
          <a:prstGeom prst="actionButtonBlank">
            <a:avLst/>
          </a:prstGeom>
          <a:gradFill flip="none" rotWithShape="1">
            <a:gsLst>
              <a:gs pos="100000">
                <a:schemeClr val="accent2"/>
              </a:gs>
              <a:gs pos="34000">
                <a:srgbClr val="85C2FF"/>
              </a:gs>
              <a:gs pos="48000">
                <a:srgbClr val="C4D6EB"/>
              </a:gs>
              <a:gs pos="100000">
                <a:srgbClr val="FFEBFA"/>
              </a:gs>
            </a:gsLst>
            <a:path path="shape">
              <a:fillToRect l="50000" t="50000" r="50000" b="50000"/>
            </a:path>
            <a:tileRect/>
          </a:gradFill>
          <a:ln w="9525" cap="flat" cmpd="sng" algn="ctr">
            <a:noFill/>
            <a:prstDash val="solid"/>
            <a:round/>
            <a:headEnd type="none" w="med" len="med"/>
            <a:tailEnd type="none" w="med" len="med"/>
          </a:ln>
          <a:effectLst/>
          <a:scene3d>
            <a:camera prst="orthographicFront"/>
            <a:lightRig rig="threePt" dir="t"/>
          </a:scene3d>
          <a:sp3d>
            <a:bevelT w="165100" prst="coolSlant"/>
          </a:sp3d>
        </p:spPr>
        <p:txBody>
          <a:bodyPr vert="horz" wrap="square" lIns="0" tIns="0" rIns="0" bIns="0" numCol="1" rtlCol="0" anchor="ctr" anchorCtr="0" compatLnSpc="1">
            <a:prstTxWarp prst="textNoShape">
              <a:avLst/>
            </a:prstTxWarp>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CA" sz="1467" b="1" i="0" u="none" strike="noStrike" kern="1200" cap="none" spc="0" normalizeH="0" baseline="0" noProof="0">
                <a:ln>
                  <a:noFill/>
                </a:ln>
                <a:solidFill>
                  <a:srgbClr val="C00000"/>
                </a:solidFill>
                <a:effectLst/>
                <a:uLnTx/>
                <a:uFillTx/>
                <a:latin typeface="Arial"/>
                <a:ea typeface="+mn-ea"/>
                <a:cs typeface="Arial"/>
              </a:rPr>
              <a:t>Menu</a:t>
            </a:r>
          </a:p>
        </p:txBody>
      </p:sp>
    </p:spTree>
    <p:extLst>
      <p:ext uri="{BB962C8B-B14F-4D97-AF65-F5344CB8AC3E}">
        <p14:creationId xmlns:p14="http://schemas.microsoft.com/office/powerpoint/2010/main" val="1619894657"/>
      </p:ext>
    </p:extLst>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ooter Placeholder 2"/>
          <p:cNvSpPr>
            <a:spLocks noGrp="1"/>
          </p:cNvSpPr>
          <p:nvPr>
            <p:ph type="ftr" sz="quarter" idx="4294967295"/>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sp>
        <p:nvSpPr>
          <p:cNvPr id="5" name="Action Button: Custom 4">
            <a:hlinkClick r:id="" action="ppaction://noaction" highlightClick="1"/>
          </p:cNvPr>
          <p:cNvSpPr/>
          <p:nvPr/>
        </p:nvSpPr>
        <p:spPr bwMode="auto">
          <a:xfrm>
            <a:off x="1727200" y="6629400"/>
            <a:ext cx="711200" cy="228600"/>
          </a:xfrm>
          <a:prstGeom prst="actionButtonBlank">
            <a:avLst/>
          </a:prstGeom>
          <a:gradFill flip="none" rotWithShape="1">
            <a:gsLst>
              <a:gs pos="100000">
                <a:schemeClr val="accent2"/>
              </a:gs>
              <a:gs pos="34000">
                <a:srgbClr val="85C2FF"/>
              </a:gs>
              <a:gs pos="48000">
                <a:srgbClr val="C4D6EB"/>
              </a:gs>
              <a:gs pos="100000">
                <a:srgbClr val="FFEBFA"/>
              </a:gs>
            </a:gsLst>
            <a:path path="shape">
              <a:fillToRect l="50000" t="50000" r="50000" b="50000"/>
            </a:path>
            <a:tileRect/>
          </a:gradFill>
          <a:ln w="9525" cap="flat" cmpd="sng" algn="ctr">
            <a:noFill/>
            <a:prstDash val="solid"/>
            <a:round/>
            <a:headEnd type="none" w="med" len="med"/>
            <a:tailEnd type="none" w="med" len="med"/>
          </a:ln>
          <a:effectLst/>
          <a:scene3d>
            <a:camera prst="orthographicFront"/>
            <a:lightRig rig="threePt" dir="t"/>
          </a:scene3d>
          <a:sp3d>
            <a:bevelT w="165100" prst="coolSlant"/>
          </a:sp3d>
        </p:spPr>
        <p:txBody>
          <a:bodyPr vert="horz" wrap="square" lIns="0" tIns="0" rIns="0" bIns="0" numCol="1" rtlCol="0" anchor="ctr" anchorCtr="0" compatLnSpc="1">
            <a:prstTxWarp prst="textNoShape">
              <a:avLst/>
            </a:prstTxWarp>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CA" sz="1467" b="1" i="0" u="none" strike="noStrike" kern="1200" cap="none" spc="0" normalizeH="0" baseline="0" noProof="0">
                <a:ln>
                  <a:noFill/>
                </a:ln>
                <a:solidFill>
                  <a:srgbClr val="C00000"/>
                </a:solidFill>
                <a:effectLst/>
                <a:uLnTx/>
                <a:uFillTx/>
                <a:latin typeface="Arial"/>
                <a:ea typeface="+mn-ea"/>
                <a:cs typeface="Arial"/>
              </a:rPr>
              <a:t>Menu</a:t>
            </a:r>
          </a:p>
        </p:txBody>
      </p:sp>
      <p:graphicFrame>
        <p:nvGraphicFramePr>
          <p:cNvPr id="7" name="Group 97">
            <a:extLst>
              <a:ext uri="{FF2B5EF4-FFF2-40B4-BE49-F238E27FC236}">
                <a16:creationId xmlns:a16="http://schemas.microsoft.com/office/drawing/2014/main" id="{0255EDA8-D646-4441-8B4B-C289829AF1F1}"/>
              </a:ext>
            </a:extLst>
          </p:cNvPr>
          <p:cNvGraphicFramePr>
            <a:graphicFrameLocks/>
          </p:cNvGraphicFramePr>
          <p:nvPr/>
        </p:nvGraphicFramePr>
        <p:xfrm>
          <a:off x="0" y="121920"/>
          <a:ext cx="12191999" cy="6492240"/>
        </p:xfrm>
        <a:graphic>
          <a:graphicData uri="http://schemas.openxmlformats.org/drawingml/2006/table">
            <a:tbl>
              <a:tblPr/>
              <a:tblGrid>
                <a:gridCol w="4349345">
                  <a:extLst>
                    <a:ext uri="{9D8B030D-6E8A-4147-A177-3AD203B41FA5}">
                      <a16:colId xmlns:a16="http://schemas.microsoft.com/office/drawing/2014/main" val="980968862"/>
                    </a:ext>
                  </a:extLst>
                </a:gridCol>
                <a:gridCol w="4280169">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64312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500" b="0" i="0" u="none" strike="noStrike" cap="none" normalizeH="0" baseline="0">
                          <a:ln>
                            <a:noFill/>
                          </a:ln>
                          <a:solidFill>
                            <a:schemeClr val="tx1"/>
                          </a:solidFill>
                          <a:effectLst/>
                          <a:latin typeface="Coptic1" pitchFamily="2" charset="0"/>
                          <a:cs typeface="Arial" charset="0"/>
                        </a:rPr>
                        <a:t>Alla nem ]</a:t>
                      </a:r>
                      <a:r>
                        <a:rPr kumimoji="0" lang="fr-CA" sz="3500" b="0" i="0" u="none" strike="noStrike" cap="none" normalizeH="0" baseline="0" err="1">
                          <a:ln>
                            <a:noFill/>
                          </a:ln>
                          <a:solidFill>
                            <a:schemeClr val="tx1"/>
                          </a:solidFill>
                          <a:effectLst/>
                          <a:latin typeface="Coptic1" pitchFamily="2" charset="0"/>
                          <a:cs typeface="Arial" charset="0"/>
                        </a:rPr>
                        <a:t>kehir</a:t>
                      </a:r>
                      <a:r>
                        <a:rPr kumimoji="0" lang="fr-CA" sz="3500" b="0" i="0" u="none" strike="noStrike" cap="none" normalizeH="0" baseline="0">
                          <a:ln>
                            <a:noFill/>
                          </a:ln>
                          <a:solidFill>
                            <a:schemeClr val="tx1"/>
                          </a:solidFill>
                          <a:effectLst/>
                          <a:latin typeface="Coptic1" pitchFamily="2" charset="0"/>
                          <a:cs typeface="Arial" charset="0"/>
                        </a:rPr>
                        <a:t>/n/ </a:t>
                      </a:r>
                      <a:r>
                        <a:rPr kumimoji="0" lang="fr-CA" sz="3500" b="0" i="0" u="none" strike="noStrike" cap="none" normalizeH="0" baseline="0" err="1">
                          <a:ln>
                            <a:noFill/>
                          </a:ln>
                          <a:solidFill>
                            <a:schemeClr val="tx1"/>
                          </a:solidFill>
                          <a:effectLst/>
                          <a:latin typeface="Coptic1" pitchFamily="2" charset="0"/>
                          <a:cs typeface="Arial" charset="0"/>
                        </a:rPr>
                        <a:t>n~te</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paibioc</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vai</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a~ri,arizecye</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m~moc</a:t>
                      </a:r>
                      <a:r>
                        <a:rPr kumimoji="0" lang="fr-CA" sz="3500" b="0" i="0" u="none" strike="noStrike" cap="none" normalizeH="0" baseline="0">
                          <a:ln>
                            <a:noFill/>
                          </a:ln>
                          <a:solidFill>
                            <a:schemeClr val="tx1"/>
                          </a:solidFill>
                          <a:effectLst/>
                          <a:latin typeface="Coptic1" pitchFamily="2" charset="0"/>
                          <a:cs typeface="Arial" charset="0"/>
                        </a:rPr>
                        <a:t> nan </a:t>
                      </a:r>
                      <a:r>
                        <a:rPr kumimoji="0" lang="fr-CA" sz="3500" b="0" i="0" u="none" strike="noStrike" cap="none" normalizeH="0" baseline="0" err="1">
                          <a:ln>
                            <a:noFill/>
                          </a:ln>
                          <a:solidFill>
                            <a:schemeClr val="tx1"/>
                          </a:solidFill>
                          <a:effectLst/>
                          <a:latin typeface="Coptic1" pitchFamily="2" charset="0"/>
                          <a:cs typeface="Arial" charset="0"/>
                        </a:rPr>
                        <a:t>n~h~mot</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Piouro</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nimetmatoi</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niar,wn</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nico</a:t>
                      </a:r>
                      <a:r>
                        <a:rPr kumimoji="0" lang="fr-CA" sz="3500" b="0" i="0" u="none" strike="noStrike" cap="none" normalizeH="0" baseline="0">
                          <a:ln>
                            <a:noFill/>
                          </a:ln>
                          <a:solidFill>
                            <a:schemeClr val="tx1"/>
                          </a:solidFill>
                          <a:effectLst/>
                          <a:latin typeface="Coptic1" pitchFamily="2" charset="0"/>
                          <a:cs typeface="Arial" charset="0"/>
                        </a:rPr>
                        <a:t>[ni </a:t>
                      </a:r>
                      <a:r>
                        <a:rPr kumimoji="0" lang="fr-CA" sz="3500" b="0" i="0" u="none" strike="noStrike" cap="none" normalizeH="0" baseline="0" err="1">
                          <a:ln>
                            <a:noFill/>
                          </a:ln>
                          <a:solidFill>
                            <a:schemeClr val="tx1"/>
                          </a:solidFill>
                          <a:effectLst/>
                          <a:latin typeface="Coptic1" pitchFamily="2" charset="0"/>
                          <a:cs typeface="Arial" charset="0"/>
                        </a:rPr>
                        <a:t>nim</a:t>
                      </a:r>
                      <a:r>
                        <a:rPr kumimoji="0" lang="fr-CA" sz="3500" b="0" i="0" u="none" strike="noStrike" cap="none" normalizeH="0" baseline="0">
                          <a:ln>
                            <a:noFill/>
                          </a:ln>
                          <a:solidFill>
                            <a:schemeClr val="tx1"/>
                          </a:solidFill>
                          <a:effectLst/>
                          <a:latin typeface="Coptic1" pitchFamily="2" charset="0"/>
                          <a:cs typeface="Arial" charset="0"/>
                        </a:rPr>
                        <a:t>/s </a:t>
                      </a:r>
                      <a:r>
                        <a:rPr kumimoji="0" lang="fr-CA" sz="3500" b="0" i="0" u="none" strike="noStrike" cap="none" normalizeH="0" baseline="0" err="1">
                          <a:ln>
                            <a:noFill/>
                          </a:ln>
                          <a:solidFill>
                            <a:schemeClr val="tx1"/>
                          </a:solidFill>
                          <a:effectLst/>
                          <a:latin typeface="Coptic1" pitchFamily="2" charset="0"/>
                          <a:cs typeface="Arial" charset="0"/>
                        </a:rPr>
                        <a:t>nenyeseu</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nenjinmosi</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e~qoun</a:t>
                      </a:r>
                      <a:r>
                        <a:rPr kumimoji="0" lang="fr-CA" sz="3500" b="0" i="0" u="none" strike="noStrike" cap="none" normalizeH="0" baseline="0">
                          <a:ln>
                            <a:noFill/>
                          </a:ln>
                          <a:solidFill>
                            <a:schemeClr val="tx1"/>
                          </a:solidFill>
                          <a:effectLst/>
                          <a:latin typeface="Coptic1" pitchFamily="2" charset="0"/>
                          <a:cs typeface="Arial" charset="0"/>
                        </a:rPr>
                        <a:t> nem </a:t>
                      </a:r>
                      <a:r>
                        <a:rPr kumimoji="0" lang="fr-CA" sz="3500" b="0" i="0" u="none" strike="noStrike" cap="none" normalizeH="0" baseline="0" err="1">
                          <a:ln>
                            <a:noFill/>
                          </a:ln>
                          <a:solidFill>
                            <a:schemeClr val="tx1"/>
                          </a:solidFill>
                          <a:effectLst/>
                          <a:latin typeface="Coptic1" pitchFamily="2" charset="0"/>
                          <a:cs typeface="Arial" charset="0"/>
                        </a:rPr>
                        <a:t>nenjinmosi</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e~bol</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celcwlou</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qen</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hir</a:t>
                      </a:r>
                      <a:r>
                        <a:rPr kumimoji="0" lang="fr-CA" sz="3500" b="0" i="0" u="none" strike="noStrike" cap="none" normalizeH="0" baseline="0">
                          <a:ln>
                            <a:noFill/>
                          </a:ln>
                          <a:solidFill>
                            <a:schemeClr val="tx1"/>
                          </a:solidFill>
                          <a:effectLst/>
                          <a:latin typeface="Coptic1" pitchFamily="2" charset="0"/>
                          <a:cs typeface="Arial" charset="0"/>
                        </a:rPr>
                        <a:t>/n/ </a:t>
                      </a:r>
                      <a:r>
                        <a:rPr kumimoji="0" lang="fr-CA" sz="3500" b="0" i="0" u="none" strike="noStrike" cap="none" normalizeH="0" baseline="0" err="1">
                          <a:ln>
                            <a:noFill/>
                          </a:ln>
                          <a:solidFill>
                            <a:schemeClr val="tx1"/>
                          </a:solidFill>
                          <a:effectLst/>
                          <a:latin typeface="Coptic1" pitchFamily="2" charset="0"/>
                          <a:cs typeface="Arial" charset="0"/>
                        </a:rPr>
                        <a:t>niben</a:t>
                      </a:r>
                      <a:r>
                        <a:rPr kumimoji="0" lang="fr-CA" sz="3500" b="0" i="0" u="none" strike="noStrike" cap="none" normalizeH="0" baseline="0">
                          <a:ln>
                            <a:noFill/>
                          </a:ln>
                          <a:solidFill>
                            <a:schemeClr val="tx1"/>
                          </a:solidFill>
                          <a:effectLst/>
                          <a:latin typeface="Coptic1" pitchFamily="2" charset="0"/>
                          <a:cs typeface="Arial" charset="0"/>
                        </a:rPr>
                        <a:t>:</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Accorde-nous aussi la paix de cette vie. Orne les chefs d’état, les armées, les chefs, les ministres, les foules, nos voisins et notre entourage de toute paix.</a:t>
                      </a:r>
                      <a:endParaRPr kumimoji="0" lang="fr-CA" sz="3700" b="0" i="0" u="none" strike="noStrike" cap="none" normalizeH="0" baseline="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بل وسلام هذا العمر أنعم به علينا إنعاماً.</a:t>
                      </a:r>
                      <a:r>
                        <a:rPr kumimoji="0" lang="fr-FR" sz="4300" b="0" i="0" u="none" strike="noStrike" cap="none" normalizeH="0" baseline="0">
                          <a:ln>
                            <a:noFill/>
                          </a:ln>
                          <a:solidFill>
                            <a:schemeClr val="tx1"/>
                          </a:solidFill>
                          <a:effectLst/>
                          <a:latin typeface="Arial" charset="0"/>
                          <a:cs typeface="Arial" charset="0"/>
                        </a:rPr>
                        <a:t> </a:t>
                      </a:r>
                      <a:r>
                        <a:rPr lang="ar-SA" sz="4300" kern="1200">
                          <a:solidFill>
                            <a:schemeClr val="tx1"/>
                          </a:solidFill>
                          <a:effectLst/>
                          <a:latin typeface="+mn-lt"/>
                          <a:ea typeface="+mn-ea"/>
                          <a:cs typeface="+mn-cs"/>
                        </a:rPr>
                        <a:t>الرئيس والجند والرؤساء والوزراء والجموع وجيراننا ومَداخلنا ومَخارجُنا، زينهم بكل سلام.</a:t>
                      </a:r>
                      <a:r>
                        <a:rPr kumimoji="0" lang="fr-FR" sz="4300" b="0" i="0" u="none" strike="noStrike" cap="none" normalizeH="0" baseline="0">
                          <a:ln>
                            <a:noFill/>
                          </a:ln>
                          <a:solidFill>
                            <a:schemeClr val="tx1"/>
                          </a:solidFill>
                          <a:effectLst/>
                          <a:latin typeface="Arial" charset="0"/>
                          <a:cs typeface="Arial" charset="0"/>
                        </a:rPr>
                        <a:t> </a:t>
                      </a:r>
                      <a:endParaRPr kumimoji="0" lang="fr-CA" sz="43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520680748"/>
      </p:ext>
    </p:extLst>
  </p:cSld>
  <p:clrMapOvr>
    <a:masterClrMapping/>
  </p:clrMapOv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ooter Placeholder 3"/>
          <p:cNvSpPr>
            <a:spLocks noGrp="1"/>
          </p:cNvSpPr>
          <p:nvPr>
            <p:ph type="ftr" sz="quarter" idx="4294967295"/>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sp>
        <p:nvSpPr>
          <p:cNvPr id="4" name="Action Button: Custom 3">
            <a:hlinkClick r:id="" action="ppaction://noaction" highlightClick="1"/>
          </p:cNvPr>
          <p:cNvSpPr/>
          <p:nvPr/>
        </p:nvSpPr>
        <p:spPr bwMode="auto">
          <a:xfrm>
            <a:off x="1727200" y="6629400"/>
            <a:ext cx="711200" cy="228600"/>
          </a:xfrm>
          <a:prstGeom prst="actionButtonBlank">
            <a:avLst/>
          </a:prstGeom>
          <a:gradFill flip="none" rotWithShape="1">
            <a:gsLst>
              <a:gs pos="100000">
                <a:schemeClr val="accent2"/>
              </a:gs>
              <a:gs pos="34000">
                <a:srgbClr val="85C2FF"/>
              </a:gs>
              <a:gs pos="48000">
                <a:srgbClr val="C4D6EB"/>
              </a:gs>
              <a:gs pos="100000">
                <a:srgbClr val="FFEBFA"/>
              </a:gs>
            </a:gsLst>
            <a:path path="shape">
              <a:fillToRect l="50000" t="50000" r="50000" b="50000"/>
            </a:path>
            <a:tileRect/>
          </a:gradFill>
          <a:ln w="9525" cap="flat" cmpd="sng" algn="ctr">
            <a:noFill/>
            <a:prstDash val="solid"/>
            <a:round/>
            <a:headEnd type="none" w="med" len="med"/>
            <a:tailEnd type="none" w="med" len="med"/>
          </a:ln>
          <a:effectLst/>
          <a:scene3d>
            <a:camera prst="orthographicFront"/>
            <a:lightRig rig="threePt" dir="t"/>
          </a:scene3d>
          <a:sp3d>
            <a:bevelT w="165100" prst="coolSlant"/>
          </a:sp3d>
        </p:spPr>
        <p:txBody>
          <a:bodyPr vert="horz" wrap="square" lIns="0" tIns="0" rIns="0" bIns="0" numCol="1" rtlCol="0" anchor="ctr" anchorCtr="0" compatLnSpc="1">
            <a:prstTxWarp prst="textNoShape">
              <a:avLst/>
            </a:prstTxWarp>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CA" sz="1467" b="1" i="0" u="none" strike="noStrike" kern="1200" cap="none" spc="0" normalizeH="0" baseline="0" noProof="0">
                <a:ln>
                  <a:noFill/>
                </a:ln>
                <a:solidFill>
                  <a:srgbClr val="C00000"/>
                </a:solidFill>
                <a:effectLst/>
                <a:uLnTx/>
                <a:uFillTx/>
                <a:latin typeface="Arial"/>
                <a:ea typeface="+mn-ea"/>
                <a:cs typeface="Arial"/>
              </a:rPr>
              <a:t>Menu</a:t>
            </a:r>
          </a:p>
        </p:txBody>
      </p:sp>
      <p:graphicFrame>
        <p:nvGraphicFramePr>
          <p:cNvPr id="7" name="Group 97">
            <a:extLst>
              <a:ext uri="{FF2B5EF4-FFF2-40B4-BE49-F238E27FC236}">
                <a16:creationId xmlns:a16="http://schemas.microsoft.com/office/drawing/2014/main" id="{D58705FD-DF21-442C-9F6A-0B981CB2A760}"/>
              </a:ext>
            </a:extLst>
          </p:cNvPr>
          <p:cNvGraphicFramePr>
            <a:graphicFrameLocks/>
          </p:cNvGraphicFramePr>
          <p:nvPr/>
        </p:nvGraphicFramePr>
        <p:xfrm>
          <a:off x="0" y="0"/>
          <a:ext cx="12191999" cy="6675120"/>
        </p:xfrm>
        <a:graphic>
          <a:graphicData uri="http://schemas.openxmlformats.org/drawingml/2006/table">
            <a:tbl>
              <a:tblPr/>
              <a:tblGrid>
                <a:gridCol w="4349345">
                  <a:extLst>
                    <a:ext uri="{9D8B030D-6E8A-4147-A177-3AD203B41FA5}">
                      <a16:colId xmlns:a16="http://schemas.microsoft.com/office/drawing/2014/main" val="980968862"/>
                    </a:ext>
                  </a:extLst>
                </a:gridCol>
                <a:gridCol w="4280169">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6675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err="1">
                          <a:ln>
                            <a:noFill/>
                          </a:ln>
                          <a:solidFill>
                            <a:schemeClr val="tx1"/>
                          </a:solidFill>
                          <a:effectLst/>
                          <a:latin typeface="Coptic1" pitchFamily="2" charset="0"/>
                          <a:cs typeface="Arial" charset="0"/>
                        </a:rPr>
                        <a:t>P~ouro</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n~te</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hir</a:t>
                      </a:r>
                      <a:r>
                        <a:rPr kumimoji="0" lang="fr-CA" sz="3700" b="0" i="0" u="none" strike="noStrike" cap="none" normalizeH="0" baseline="0">
                          <a:ln>
                            <a:noFill/>
                          </a:ln>
                          <a:solidFill>
                            <a:schemeClr val="tx1"/>
                          </a:solidFill>
                          <a:effectLst/>
                          <a:latin typeface="Coptic1" pitchFamily="2" charset="0"/>
                          <a:cs typeface="Arial" charset="0"/>
                        </a:rPr>
                        <a:t>/n/ moi nan </a:t>
                      </a:r>
                      <a:r>
                        <a:rPr kumimoji="0" lang="fr-CA" sz="3700" b="0" i="0" u="none" strike="noStrike" cap="none" normalizeH="0" baseline="0" err="1">
                          <a:ln>
                            <a:noFill/>
                          </a:ln>
                          <a:solidFill>
                            <a:schemeClr val="tx1"/>
                          </a:solidFill>
                          <a:effectLst/>
                          <a:latin typeface="Coptic1" pitchFamily="2" charset="0"/>
                          <a:cs typeface="Arial" charset="0"/>
                        </a:rPr>
                        <a:t>n~tekhir</a:t>
                      </a:r>
                      <a:r>
                        <a:rPr kumimoji="0" lang="fr-CA" sz="3700" b="0" i="0" u="none" strike="noStrike" cap="none" normalizeH="0" baseline="0">
                          <a:ln>
                            <a:noFill/>
                          </a:ln>
                          <a:solidFill>
                            <a:schemeClr val="tx1"/>
                          </a:solidFill>
                          <a:effectLst/>
                          <a:latin typeface="Coptic1" pitchFamily="2" charset="0"/>
                          <a:cs typeface="Arial" charset="0"/>
                        </a:rPr>
                        <a:t>/n/: </a:t>
                      </a:r>
                      <a:r>
                        <a:rPr kumimoji="0" lang="fr-CA" sz="3700" b="0" i="0" u="none" strike="noStrike" cap="none" normalizeH="0" baseline="0" err="1">
                          <a:ln>
                            <a:noFill/>
                          </a:ln>
                          <a:solidFill>
                            <a:schemeClr val="tx1"/>
                          </a:solidFill>
                          <a:effectLst/>
                          <a:latin typeface="Coptic1" pitchFamily="2" charset="0"/>
                          <a:cs typeface="Arial" charset="0"/>
                        </a:rPr>
                        <a:t>hwb</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gar</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niben</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akt</a:t>
                      </a:r>
                      <a:r>
                        <a:rPr kumimoji="0" lang="fr-CA" sz="3700" b="0" i="0" u="none" strike="noStrike" cap="none" normalizeH="0" baseline="0">
                          <a:ln>
                            <a:noFill/>
                          </a:ln>
                          <a:solidFill>
                            <a:schemeClr val="tx1"/>
                          </a:solidFill>
                          <a:effectLst/>
                          <a:latin typeface="Coptic1" pitchFamily="2" charset="0"/>
                          <a:cs typeface="Arial" charset="0"/>
                        </a:rPr>
                        <a:t>/itou nan. </a:t>
                      </a:r>
                      <a:r>
                        <a:rPr kumimoji="0" lang="fr-CA" sz="3700" b="0" i="0" u="none" strike="noStrike" cap="none" normalizeH="0" baseline="0" err="1">
                          <a:ln>
                            <a:noFill/>
                          </a:ln>
                          <a:solidFill>
                            <a:schemeClr val="tx1"/>
                          </a:solidFill>
                          <a:effectLst/>
                          <a:latin typeface="Coptic1" pitchFamily="2" charset="0"/>
                          <a:cs typeface="Arial" charset="0"/>
                        </a:rPr>
                        <a:t>J~von</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nak</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V~nou</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Pencwt</a:t>
                      </a:r>
                      <a:r>
                        <a:rPr kumimoji="0" lang="fr-CA" sz="3700" b="0" i="0" u="none" strike="noStrike" cap="none" normalizeH="0" baseline="0">
                          <a:ln>
                            <a:noFill/>
                          </a:ln>
                          <a:solidFill>
                            <a:schemeClr val="tx1"/>
                          </a:solidFill>
                          <a:effectLst/>
                          <a:latin typeface="Coptic1" pitchFamily="2" charset="0"/>
                          <a:cs typeface="Arial" charset="0"/>
                        </a:rPr>
                        <a:t>/r: je </a:t>
                      </a:r>
                      <a:r>
                        <a:rPr kumimoji="0" lang="fr-CA" sz="3700" b="0" i="0" u="none" strike="noStrike" cap="none" normalizeH="0" baseline="0" err="1">
                          <a:ln>
                            <a:noFill/>
                          </a:ln>
                          <a:solidFill>
                            <a:schemeClr val="tx1"/>
                          </a:solidFill>
                          <a:effectLst/>
                          <a:latin typeface="Coptic1" pitchFamily="2" charset="0"/>
                          <a:cs typeface="Arial" charset="0"/>
                        </a:rPr>
                        <a:t>tencwoun</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n~keouai</a:t>
                      </a:r>
                      <a:r>
                        <a:rPr kumimoji="0" lang="fr-CA" sz="3700" b="0" i="0" u="none" strike="noStrike" cap="none" normalizeH="0" baseline="0">
                          <a:ln>
                            <a:noFill/>
                          </a:ln>
                          <a:solidFill>
                            <a:schemeClr val="tx1"/>
                          </a:solidFill>
                          <a:effectLst/>
                          <a:latin typeface="Coptic1" pitchFamily="2" charset="0"/>
                          <a:cs typeface="Arial" charset="0"/>
                        </a:rPr>
                        <a:t> an </a:t>
                      </a:r>
                      <a:r>
                        <a:rPr kumimoji="0" lang="fr-CA" sz="3700" b="0" i="0" u="none" strike="noStrike" cap="none" normalizeH="0" baseline="0" err="1">
                          <a:ln>
                            <a:noFill/>
                          </a:ln>
                          <a:solidFill>
                            <a:schemeClr val="tx1"/>
                          </a:solidFill>
                          <a:effectLst/>
                          <a:latin typeface="Coptic1" pitchFamily="2" charset="0"/>
                          <a:cs typeface="Arial" charset="0"/>
                        </a:rPr>
                        <a:t>e~b</a:t>
                      </a:r>
                      <a:r>
                        <a:rPr kumimoji="0" lang="fr-CA" sz="3700" b="0" i="0" u="none" strike="noStrike" cap="none" normalizeH="0" baseline="0">
                          <a:ln>
                            <a:noFill/>
                          </a:ln>
                          <a:solidFill>
                            <a:schemeClr val="tx1"/>
                          </a:solidFill>
                          <a:effectLst/>
                          <a:latin typeface="Coptic1" pitchFamily="2" charset="0"/>
                          <a:cs typeface="Arial" charset="0"/>
                        </a:rPr>
                        <a:t>/l </a:t>
                      </a:r>
                      <a:r>
                        <a:rPr kumimoji="0" lang="fr-CA" sz="3700" b="0" i="0" u="none" strike="noStrike" cap="none" normalizeH="0" baseline="0" err="1">
                          <a:ln>
                            <a:noFill/>
                          </a:ln>
                          <a:solidFill>
                            <a:schemeClr val="tx1"/>
                          </a:solidFill>
                          <a:effectLst/>
                          <a:latin typeface="Coptic1" pitchFamily="2" charset="0"/>
                          <a:cs typeface="Arial" charset="0"/>
                        </a:rPr>
                        <a:t>e~rok</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Pekran</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eyouab</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petenjw</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m~mof</a:t>
                      </a:r>
                      <a:r>
                        <a:rPr kumimoji="0" lang="fr-CA" sz="3700" b="0" i="0" u="none" strike="noStrike" cap="none" normalizeH="0" baseline="0">
                          <a:ln>
                            <a:noFill/>
                          </a:ln>
                          <a:solidFill>
                            <a:schemeClr val="tx1"/>
                          </a:solidFill>
                          <a:effectLst/>
                          <a:latin typeface="Coptic1" pitchFamily="2" charset="0"/>
                          <a:cs typeface="Arial" charset="0"/>
                        </a:rPr>
                        <a:t>.</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a:ln>
                            <a:noFill/>
                          </a:ln>
                          <a:solidFill>
                            <a:schemeClr val="tx1"/>
                          </a:solidFill>
                          <a:effectLst/>
                          <a:latin typeface="Arial" charset="0"/>
                          <a:cs typeface="Arial" charset="0"/>
                        </a:rPr>
                        <a:t>Ô Roi de la paix  accorde-nous Ta paix car Tu nous as tout accordé. Rachète-nous, ô Dieu notre Sauveur, car nous ne  connaissons personne d’autre que Toi et invoquons Ton Saint Nom.</a:t>
                      </a:r>
                      <a:endParaRPr kumimoji="0" lang="fr-CA" sz="3600" b="0" i="0" u="none" strike="noStrike" cap="none" normalizeH="0" baseline="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يا ملك السلام أعطِنا سلامَكَ لأن كل </a:t>
                      </a:r>
                      <a:r>
                        <a:rPr kumimoji="0" lang="ar-EG" sz="4300" b="0" i="0" u="none" strike="noStrike" cap="none" normalizeH="0" baseline="0" err="1">
                          <a:ln>
                            <a:noFill/>
                          </a:ln>
                          <a:solidFill>
                            <a:schemeClr val="tx1"/>
                          </a:solidFill>
                          <a:effectLst/>
                          <a:latin typeface="Arial" charset="0"/>
                          <a:cs typeface="Arial" charset="0"/>
                        </a:rPr>
                        <a:t>شىء</a:t>
                      </a:r>
                      <a:r>
                        <a:rPr kumimoji="0" lang="ar-EG" sz="4300" b="0" i="0" u="none" strike="noStrike" cap="none" normalizeH="0" baseline="0">
                          <a:ln>
                            <a:noFill/>
                          </a:ln>
                          <a:solidFill>
                            <a:schemeClr val="tx1"/>
                          </a:solidFill>
                          <a:effectLst/>
                          <a:latin typeface="Arial" charset="0"/>
                          <a:cs typeface="Arial" charset="0"/>
                        </a:rPr>
                        <a:t> قد أعطيتنا، اقتنِنا لك يا الله مُخلصنا لأننا لا نعرف آخر سواك أسمك القدوس هو الذى نقوله، </a:t>
                      </a:r>
                      <a:endParaRPr kumimoji="0" lang="fr-CA" sz="43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606358459"/>
      </p:ext>
    </p:extLst>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ooter Placeholder 3"/>
          <p:cNvSpPr>
            <a:spLocks noGrp="1"/>
          </p:cNvSpPr>
          <p:nvPr>
            <p:ph type="ftr" sz="quarter" idx="4294967295"/>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graphicFrame>
        <p:nvGraphicFramePr>
          <p:cNvPr id="7" name="Group 97">
            <a:extLst>
              <a:ext uri="{FF2B5EF4-FFF2-40B4-BE49-F238E27FC236}">
                <a16:creationId xmlns:a16="http://schemas.microsoft.com/office/drawing/2014/main" id="{378FA47A-5CA9-4C03-BA23-FD1E3694F31E}"/>
              </a:ext>
            </a:extLst>
          </p:cNvPr>
          <p:cNvGraphicFramePr>
            <a:graphicFrameLocks/>
          </p:cNvGraphicFramePr>
          <p:nvPr/>
        </p:nvGraphicFramePr>
        <p:xfrm>
          <a:off x="0" y="0"/>
          <a:ext cx="12191999" cy="6656832"/>
        </p:xfrm>
        <a:graphic>
          <a:graphicData uri="http://schemas.openxmlformats.org/drawingml/2006/table">
            <a:tbl>
              <a:tblPr/>
              <a:tblGrid>
                <a:gridCol w="4349345">
                  <a:extLst>
                    <a:ext uri="{9D8B030D-6E8A-4147-A177-3AD203B41FA5}">
                      <a16:colId xmlns:a16="http://schemas.microsoft.com/office/drawing/2014/main" val="980968862"/>
                    </a:ext>
                  </a:extLst>
                </a:gridCol>
                <a:gridCol w="4280169">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662635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600" b="0" i="0" u="none" strike="noStrike" cap="none" normalizeH="0" baseline="0" err="1">
                          <a:ln>
                            <a:noFill/>
                          </a:ln>
                          <a:solidFill>
                            <a:schemeClr val="tx1"/>
                          </a:solidFill>
                          <a:effectLst/>
                          <a:latin typeface="Coptic1" pitchFamily="2" charset="0"/>
                          <a:cs typeface="Arial" charset="0"/>
                        </a:rPr>
                        <a:t>Marouwnq</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n~je</a:t>
                      </a:r>
                      <a:r>
                        <a:rPr kumimoji="0" lang="fr-CA" sz="3600" b="0" i="0" u="none" strike="noStrike" cap="none" normalizeH="0" baseline="0">
                          <a:ln>
                            <a:noFill/>
                          </a:ln>
                          <a:solidFill>
                            <a:schemeClr val="tx1"/>
                          </a:solidFill>
                          <a:effectLst/>
                          <a:latin typeface="Coptic1" pitchFamily="2" charset="0"/>
                          <a:cs typeface="Arial" charset="0"/>
                        </a:rPr>
                        <a:t> n/</a:t>
                      </a:r>
                      <a:r>
                        <a:rPr kumimoji="0" lang="fr-CA" sz="3600" b="0" i="0" u="none" strike="noStrike" cap="none" normalizeH="0" baseline="0" err="1">
                          <a:ln>
                            <a:noFill/>
                          </a:ln>
                          <a:solidFill>
                            <a:schemeClr val="tx1"/>
                          </a:solidFill>
                          <a:effectLst/>
                          <a:latin typeface="Coptic1" pitchFamily="2" charset="0"/>
                          <a:cs typeface="Arial" charset="0"/>
                        </a:rPr>
                        <a:t>e~tenoun</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m~'u</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hiten</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Pekp~neuma</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eyouab</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Ouoh</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m~peny~refjemjom</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e~ron</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a~non</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qa</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neke~biaik</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n~je</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v~mou</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n~te</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hannobi</a:t>
                      </a:r>
                      <a:r>
                        <a:rPr kumimoji="0" lang="fr-CA" sz="3600" b="0" i="0" u="none" strike="noStrike" cap="none" normalizeH="0" baseline="0">
                          <a:ln>
                            <a:noFill/>
                          </a:ln>
                          <a:solidFill>
                            <a:schemeClr val="tx1"/>
                          </a:solidFill>
                          <a:effectLst/>
                          <a:latin typeface="Coptic1" pitchFamily="2" charset="0"/>
                          <a:cs typeface="Arial" charset="0"/>
                        </a:rPr>
                        <a:t>: </a:t>
                      </a:r>
                      <a:r>
                        <a:rPr kumimoji="0" lang="fr-FR" sz="3600" b="0" i="0" u="none" strike="noStrike" cap="none" normalizeH="0" baseline="0">
                          <a:ln>
                            <a:noFill/>
                          </a:ln>
                          <a:solidFill>
                            <a:schemeClr val="tx1"/>
                          </a:solidFill>
                          <a:effectLst/>
                          <a:latin typeface="Coptic1" pitchFamily="2" charset="0"/>
                          <a:cs typeface="Arial" charset="0"/>
                        </a:rPr>
                        <a:t>Ou de </a:t>
                      </a:r>
                      <a:r>
                        <a:rPr kumimoji="0" lang="fr-FR" sz="3600" b="0" i="0" u="none" strike="noStrike" cap="none" normalizeH="0" baseline="0" err="1">
                          <a:ln>
                            <a:noFill/>
                          </a:ln>
                          <a:solidFill>
                            <a:schemeClr val="tx1"/>
                          </a:solidFill>
                          <a:effectLst/>
                          <a:latin typeface="Coptic1" pitchFamily="2" charset="0"/>
                          <a:cs typeface="Arial" charset="0"/>
                        </a:rPr>
                        <a:t>qa</a:t>
                      </a:r>
                      <a:r>
                        <a:rPr kumimoji="0" lang="fr-FR" sz="3600" b="0" i="0" u="none" strike="noStrike" cap="none" normalizeH="0" baseline="0">
                          <a:ln>
                            <a:noFill/>
                          </a:ln>
                          <a:solidFill>
                            <a:schemeClr val="tx1"/>
                          </a:solidFill>
                          <a:effectLst/>
                          <a:latin typeface="Coptic1" pitchFamily="2" charset="0"/>
                          <a:cs typeface="Arial" charset="0"/>
                        </a:rPr>
                        <a:t> </a:t>
                      </a:r>
                      <a:r>
                        <a:rPr kumimoji="0" lang="fr-FR" sz="3600" b="0" i="0" u="none" strike="noStrike" cap="none" normalizeH="0" baseline="0" err="1">
                          <a:ln>
                            <a:noFill/>
                          </a:ln>
                          <a:solidFill>
                            <a:schemeClr val="tx1"/>
                          </a:solidFill>
                          <a:effectLst/>
                          <a:latin typeface="Coptic1" pitchFamily="2" charset="0"/>
                          <a:cs typeface="Arial" charset="0"/>
                        </a:rPr>
                        <a:t>peklaoc</a:t>
                      </a:r>
                      <a:r>
                        <a:rPr kumimoji="0" lang="fr-FR" sz="3600" b="0" i="0" u="none" strike="noStrike" cap="none" normalizeH="0" baseline="0">
                          <a:ln>
                            <a:noFill/>
                          </a:ln>
                          <a:solidFill>
                            <a:schemeClr val="tx1"/>
                          </a:solidFill>
                          <a:effectLst/>
                          <a:latin typeface="Coptic1" pitchFamily="2" charset="0"/>
                          <a:cs typeface="Arial" charset="0"/>
                        </a:rPr>
                        <a:t> t/</a:t>
                      </a:r>
                      <a:r>
                        <a:rPr kumimoji="0" lang="fr-FR" sz="3600" b="0" i="0" u="none" strike="noStrike" cap="none" normalizeH="0" baseline="0" err="1">
                          <a:ln>
                            <a:noFill/>
                          </a:ln>
                          <a:solidFill>
                            <a:schemeClr val="tx1"/>
                          </a:solidFill>
                          <a:effectLst/>
                          <a:latin typeface="Coptic1" pitchFamily="2" charset="0"/>
                          <a:cs typeface="Arial" charset="0"/>
                        </a:rPr>
                        <a:t>rf</a:t>
                      </a:r>
                      <a:r>
                        <a:rPr kumimoji="0" lang="fr-FR" sz="3600" b="0" i="0" u="none" strike="noStrike" cap="none" normalizeH="0" baseline="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19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700" b="0" i="0" u="none" strike="noStrike" cap="none" normalizeH="0" baseline="0" err="1">
                          <a:ln>
                            <a:noFill/>
                          </a:ln>
                          <a:solidFill>
                            <a:schemeClr val="tx1"/>
                          </a:solidFill>
                          <a:effectLst/>
                          <a:latin typeface="Coptic1" pitchFamily="2" charset="0"/>
                          <a:cs typeface="Arial" charset="0"/>
                        </a:rPr>
                        <a:t>Kurie</a:t>
                      </a:r>
                      <a:r>
                        <a:rPr kumimoji="0" lang="fr-FR" sz="3700" b="0" i="0" u="none" strike="noStrike" cap="none" normalizeH="0" baseline="0">
                          <a:ln>
                            <a:noFill/>
                          </a:ln>
                          <a:solidFill>
                            <a:schemeClr val="tx1"/>
                          </a:solidFill>
                          <a:effectLst/>
                          <a:latin typeface="Coptic1" pitchFamily="2" charset="0"/>
                          <a:cs typeface="Arial" charset="0"/>
                        </a:rPr>
                        <a:t>~ </a:t>
                      </a:r>
                      <a:r>
                        <a:rPr kumimoji="0" lang="fr-FR" sz="3700" b="0" i="0" u="none" strike="noStrike" cap="none" normalizeH="0" baseline="0" err="1">
                          <a:ln>
                            <a:noFill/>
                          </a:ln>
                          <a:solidFill>
                            <a:schemeClr val="tx1"/>
                          </a:solidFill>
                          <a:effectLst/>
                          <a:latin typeface="Coptic1" pitchFamily="2" charset="0"/>
                          <a:cs typeface="Arial" charset="0"/>
                        </a:rPr>
                        <a:t>e~le</a:t>
                      </a:r>
                      <a:r>
                        <a:rPr kumimoji="0" lang="fr-FR" sz="3700" b="0" i="0" u="none" strike="noStrike" cap="none" normalizeH="0" baseline="0">
                          <a:ln>
                            <a:noFill/>
                          </a:ln>
                          <a:solidFill>
                            <a:schemeClr val="tx1"/>
                          </a:solidFill>
                          <a:effectLst/>
                          <a:latin typeface="Coptic1" pitchFamily="2" charset="0"/>
                          <a:cs typeface="Arial" charset="0"/>
                        </a:rPr>
                        <a:t>/~con.</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a:ln>
                            <a:noFill/>
                          </a:ln>
                          <a:solidFill>
                            <a:schemeClr val="tx1"/>
                          </a:solidFill>
                          <a:effectLst/>
                          <a:latin typeface="Arial" charset="0"/>
                          <a:cs typeface="Arial" charset="0"/>
                        </a:rPr>
                        <a:t>Vivifie nos âmes par Ton Esprit Saint et ne permets pas que la mort provoquée par le péché règne sur nous, Tes serviteurs, ni sur tout ton peuple.</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27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Times New Roman" pitchFamily="18" charset="0"/>
                        </a:rPr>
                        <a:t>L’Assemblée:</a:t>
                      </a:r>
                      <a:endParaRPr kumimoji="0" lang="ar-EG" sz="27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Pitié Seigneur.</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فلتحيا نفوسنا بروحِكَ القدوس ولا يقوى علينا نحن عبيدك موتُ الخطية ولا على كل شعبك.</a:t>
                      </a:r>
                      <a:endParaRPr kumimoji="0" lang="fr-FR" sz="43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7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7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33"/>
                          </a:solidFill>
                          <a:effectLst/>
                          <a:latin typeface="Arial" charset="0"/>
                          <a:cs typeface="Times New Roman" pitchFamily="18" charset="0"/>
                        </a:rPr>
                        <a:t>الشعب:</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يا ربُ ارحم.</a:t>
                      </a:r>
                      <a:endParaRPr kumimoji="0" lang="en-CA" sz="43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618335117"/>
      </p:ext>
    </p:extLst>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8516" name="Group 68"/>
          <p:cNvGraphicFramePr>
            <a:graphicFrameLocks noGrp="1"/>
          </p:cNvGraphicFramePr>
          <p:nvPr>
            <p:ph type="tbl" idx="1"/>
          </p:nvPr>
        </p:nvGraphicFramePr>
        <p:xfrm>
          <a:off x="1" y="560184"/>
          <a:ext cx="12192001" cy="6019800"/>
        </p:xfrm>
        <a:graphic>
          <a:graphicData uri="http://schemas.openxmlformats.org/drawingml/2006/table">
            <a:tbl>
              <a:tblPr/>
              <a:tblGrid>
                <a:gridCol w="4340697">
                  <a:extLst>
                    <a:ext uri="{9D8B030D-6E8A-4147-A177-3AD203B41FA5}">
                      <a16:colId xmlns:a16="http://schemas.microsoft.com/office/drawing/2014/main" val="3677694730"/>
                    </a:ext>
                  </a:extLst>
                </a:gridCol>
                <a:gridCol w="4435813">
                  <a:extLst>
                    <a:ext uri="{9D8B030D-6E8A-4147-A177-3AD203B41FA5}">
                      <a16:colId xmlns:a16="http://schemas.microsoft.com/office/drawing/2014/main" val="20000"/>
                    </a:ext>
                  </a:extLst>
                </a:gridCol>
                <a:gridCol w="3415491">
                  <a:extLst>
                    <a:ext uri="{9D8B030D-6E8A-4147-A177-3AD203B41FA5}">
                      <a16:colId xmlns:a16="http://schemas.microsoft.com/office/drawing/2014/main" val="20001"/>
                    </a:ext>
                  </a:extLst>
                </a:gridCol>
              </a:tblGrid>
              <a:tr h="596798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32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500" b="0" i="0" u="none" strike="noStrike" cap="none" normalizeH="0" baseline="0">
                          <a:ln>
                            <a:noFill/>
                          </a:ln>
                          <a:solidFill>
                            <a:schemeClr val="tx1"/>
                          </a:solidFill>
                          <a:effectLst/>
                          <a:latin typeface="Coptic1" pitchFamily="2" charset="0"/>
                          <a:cs typeface="Arial" charset="0"/>
                        </a:rPr>
                        <a:t>Palin on </a:t>
                      </a:r>
                      <a:r>
                        <a:rPr kumimoji="0" lang="en-US" sz="3500" b="0" i="0" u="none" strike="noStrike" cap="none" normalizeH="0" baseline="0" err="1">
                          <a:ln>
                            <a:noFill/>
                          </a:ln>
                          <a:solidFill>
                            <a:schemeClr val="tx1"/>
                          </a:solidFill>
                          <a:effectLst/>
                          <a:latin typeface="Coptic1" pitchFamily="2" charset="0"/>
                          <a:cs typeface="Arial" charset="0"/>
                        </a:rPr>
                        <a:t>maren</a:t>
                      </a:r>
                      <a:r>
                        <a:rPr kumimoji="0" lang="en-US" sz="3500" b="0" i="0" u="none" strike="noStrike" cap="none" normalizeH="0" baseline="0">
                          <a:ln>
                            <a:noFill/>
                          </a:ln>
                          <a:solidFill>
                            <a:schemeClr val="tx1"/>
                          </a:solidFill>
                          <a:effectLst/>
                          <a:latin typeface="Coptic1" pitchFamily="2" charset="0"/>
                          <a:cs typeface="Arial" charset="0"/>
                        </a:rPr>
                        <a:t>]ho </a:t>
                      </a:r>
                      <a:r>
                        <a:rPr kumimoji="0" lang="en-US" sz="3500" b="0" i="0" u="none" strike="noStrike" cap="none" normalizeH="0" baseline="0" err="1">
                          <a:ln>
                            <a:noFill/>
                          </a:ln>
                          <a:solidFill>
                            <a:schemeClr val="tx1"/>
                          </a:solidFill>
                          <a:effectLst/>
                          <a:latin typeface="Coptic1" pitchFamily="2" charset="0"/>
                          <a:cs typeface="Arial" charset="0"/>
                        </a:rPr>
                        <a:t>e~Vnou</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pipantokratwr</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V~iwt</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m~Pen</a:t>
                      </a:r>
                      <a:r>
                        <a:rPr kumimoji="0" lang="en-US" sz="3500" b="0" i="0" u="none" strike="noStrike" cap="none" normalizeH="0" baseline="0">
                          <a:ln>
                            <a:noFill/>
                          </a:ln>
                          <a:solidFill>
                            <a:schemeClr val="tx1"/>
                          </a:solidFill>
                          <a:effectLst/>
                          <a:latin typeface="Coptic1" pitchFamily="2" charset="0"/>
                          <a:cs typeface="Arial" charset="0"/>
                        </a:rPr>
                        <a:t>[#</a:t>
                      </a:r>
                      <a:r>
                        <a:rPr kumimoji="0" lang="en-US" sz="3500" b="0" i="0" u="none" strike="noStrike" cap="none" normalizeH="0" baseline="0" err="1">
                          <a:ln>
                            <a:noFill/>
                          </a:ln>
                          <a:solidFill>
                            <a:schemeClr val="tx1"/>
                          </a:solidFill>
                          <a:effectLst/>
                          <a:latin typeface="Coptic1" pitchFamily="2" charset="0"/>
                          <a:cs typeface="Arial" charset="0"/>
                        </a:rPr>
                        <a:t>c#</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ouoh</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Pennou</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ouoh</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Penc#w#r</a:t>
                      </a:r>
                      <a:r>
                        <a:rPr kumimoji="0" lang="en-US" sz="3500" b="0" i="0" u="none" strike="noStrike" cap="none" normalizeH="0" baseline="0">
                          <a:ln>
                            <a:noFill/>
                          </a:ln>
                          <a:solidFill>
                            <a:schemeClr val="tx1"/>
                          </a:solidFill>
                          <a:effectLst/>
                          <a:latin typeface="Coptic1" pitchFamily="2" charset="0"/>
                          <a:cs typeface="Arial" charset="0"/>
                        </a:rPr>
                        <a:t># I/#</a:t>
                      </a:r>
                      <a:r>
                        <a:rPr kumimoji="0" lang="en-US" sz="3500" b="0" i="0" u="none" strike="noStrike" cap="none" normalizeH="0" baseline="0" err="1">
                          <a:ln>
                            <a:noFill/>
                          </a:ln>
                          <a:solidFill>
                            <a:schemeClr val="tx1"/>
                          </a:solidFill>
                          <a:effectLst/>
                          <a:latin typeface="Coptic1" pitchFamily="2" charset="0"/>
                          <a:cs typeface="Arial" charset="0"/>
                        </a:rPr>
                        <a:t>c#</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P,#c</a:t>
                      </a:r>
                      <a:r>
                        <a:rPr kumimoji="0" lang="en-US" sz="3500" b="0" i="0" u="none" strike="noStrike" cap="none" normalizeH="0" baseline="0">
                          <a:ln>
                            <a:noFill/>
                          </a:ln>
                          <a:solidFill>
                            <a:schemeClr val="tx1"/>
                          </a:solidFill>
                          <a:effectLst/>
                          <a:latin typeface="Coptic1" pitchFamily="2" charset="0"/>
                          <a:cs typeface="Arial" charset="0"/>
                        </a:rPr>
                        <a:t># Ten]ho </a:t>
                      </a:r>
                      <a:r>
                        <a:rPr kumimoji="0" lang="en-US" sz="3500" b="0" i="0" u="none" strike="noStrike" cap="none" normalizeH="0" baseline="0" err="1">
                          <a:ln>
                            <a:noFill/>
                          </a:ln>
                          <a:solidFill>
                            <a:schemeClr val="tx1"/>
                          </a:solidFill>
                          <a:effectLst/>
                          <a:latin typeface="Coptic1" pitchFamily="2" charset="0"/>
                          <a:cs typeface="Arial" charset="0"/>
                        </a:rPr>
                        <a:t>ouoh</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tentwbh</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n~tekmeta~gayoc</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pimairwmi</a:t>
                      </a:r>
                      <a:r>
                        <a:rPr kumimoji="0" lang="en-US" sz="3500" b="0" i="0" u="none" strike="noStrike" cap="none" normalizeH="0" baseline="0">
                          <a:ln>
                            <a:noFill/>
                          </a:ln>
                          <a:solidFill>
                            <a:schemeClr val="tx1"/>
                          </a:solidFill>
                          <a:effectLst/>
                          <a:latin typeface="Coptic1" pitchFamily="2" charset="0"/>
                          <a:cs typeface="Arial" charset="0"/>
                        </a:rPr>
                        <a:t>:</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a:ln>
                            <a:noFill/>
                          </a:ln>
                          <a:solidFill>
                            <a:srgbClr val="FF9900"/>
                          </a:solidFill>
                          <a:effectLst/>
                          <a:latin typeface="Arial" charset="0"/>
                          <a:cs typeface="Arial" charset="0"/>
                        </a:rPr>
                        <a:t>Prêtre:</a:t>
                      </a:r>
                      <a:endParaRPr kumimoji="0" lang="en-CA" sz="28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lang="fr-FR" sz="3500" kern="1200">
                          <a:solidFill>
                            <a:schemeClr val="tx1"/>
                          </a:solidFill>
                          <a:effectLst/>
                          <a:latin typeface="+mn-lt"/>
                          <a:ea typeface="+mn-ea"/>
                          <a:cs typeface="+mn-cs"/>
                        </a:rPr>
                        <a:t>Implorons encore Dieu Tout-puissant, Père de notre  Seigneur, Dieu et Sauveur Jésus-Christ. Nous invoquons et supplions Ta bonté ô Ami du genre humain</a:t>
                      </a:r>
                      <a:endParaRPr kumimoji="0" lang="en-US" sz="3500" b="0" i="0" u="none" strike="noStrike" cap="none" normalizeH="0" baseline="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الكاهن:</a:t>
                      </a:r>
                      <a:endParaRPr kumimoji="0" lang="fr-CA" sz="28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a:ln>
                            <a:noFill/>
                          </a:ln>
                          <a:solidFill>
                            <a:schemeClr val="tx1"/>
                          </a:solidFill>
                          <a:effectLst/>
                          <a:latin typeface="Arial" charset="0"/>
                          <a:cs typeface="Arial" pitchFamily="34" charset="0"/>
                        </a:rPr>
                        <a:t>وأيضاً فلنسأل الله ضابط الكل أبا رَبَنا وإلهَنا ومُخلصنا يسوع المسيح نسأل ونطلب من صلاحِكَ يا مُحب البشر </a:t>
                      </a:r>
                      <a:endParaRPr kumimoji="0" lang="en-CA" sz="4300" b="0" i="0" u="none" strike="noStrike" cap="none" normalizeH="0" baseline="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Tableau 1">
            <a:extLst>
              <a:ext uri="{FF2B5EF4-FFF2-40B4-BE49-F238E27FC236}">
                <a16:creationId xmlns:a16="http://schemas.microsoft.com/office/drawing/2014/main" id="{443E3333-CFC7-44D2-BB80-53C914B49DE8}"/>
              </a:ext>
            </a:extLst>
          </p:cNvPr>
          <p:cNvGraphicFramePr>
            <a:graphicFrameLocks noGrp="1"/>
          </p:cNvGraphicFramePr>
          <p:nvPr/>
        </p:nvGraphicFramePr>
        <p:xfrm>
          <a:off x="2032000" y="76147"/>
          <a:ext cx="8128000" cy="41656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512523038"/>
                    </a:ext>
                  </a:extLst>
                </a:gridCol>
              </a:tblGrid>
              <a:tr h="4165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100" b="0" err="1">
                          <a:latin typeface="Arial" charset="0"/>
                        </a:rPr>
                        <a:t>Oraison</a:t>
                      </a:r>
                      <a:r>
                        <a:rPr lang="en-US" sz="2100" b="0">
                          <a:latin typeface="Arial" charset="0"/>
                        </a:rPr>
                        <a:t> pour la </a:t>
                      </a:r>
                      <a:r>
                        <a:rPr lang="en-US" sz="2100" b="0" err="1">
                          <a:latin typeface="Arial" charset="0"/>
                        </a:rPr>
                        <a:t>hiérarchie</a:t>
                      </a:r>
                      <a:endParaRPr lang="en-US" sz="2100" b="0">
                        <a:latin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99718055"/>
                  </a:ext>
                </a:extLst>
              </a:tr>
            </a:tbl>
          </a:graphicData>
        </a:graphic>
      </p:graphicFrame>
    </p:spTree>
    <p:extLst>
      <p:ext uri="{BB962C8B-B14F-4D97-AF65-F5344CB8AC3E}">
        <p14:creationId xmlns:p14="http://schemas.microsoft.com/office/powerpoint/2010/main" val="95877845"/>
      </p:ext>
    </p:extLst>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423756" name="Group 12"/>
          <p:cNvGraphicFramePr>
            <a:graphicFrameLocks noGrp="1"/>
          </p:cNvGraphicFramePr>
          <p:nvPr>
            <p:ph/>
            <p:extLst>
              <p:ext uri="{D42A27DB-BD31-4B8C-83A1-F6EECF244321}">
                <p14:modId xmlns:p14="http://schemas.microsoft.com/office/powerpoint/2010/main" val="33129130"/>
              </p:ext>
            </p:extLst>
          </p:nvPr>
        </p:nvGraphicFramePr>
        <p:xfrm>
          <a:off x="1" y="165100"/>
          <a:ext cx="12191999" cy="6918960"/>
        </p:xfrm>
        <a:graphic>
          <a:graphicData uri="http://schemas.openxmlformats.org/drawingml/2006/table">
            <a:tbl>
              <a:tblPr/>
              <a:tblGrid>
                <a:gridCol w="4453107">
                  <a:extLst>
                    <a:ext uri="{9D8B030D-6E8A-4147-A177-3AD203B41FA5}">
                      <a16:colId xmlns:a16="http://schemas.microsoft.com/office/drawing/2014/main" val="341624736"/>
                    </a:ext>
                  </a:extLst>
                </a:gridCol>
                <a:gridCol w="4297464">
                  <a:extLst>
                    <a:ext uri="{9D8B030D-6E8A-4147-A177-3AD203B41FA5}">
                      <a16:colId xmlns:a16="http://schemas.microsoft.com/office/drawing/2014/main" val="20000"/>
                    </a:ext>
                  </a:extLst>
                </a:gridCol>
                <a:gridCol w="3441428">
                  <a:extLst>
                    <a:ext uri="{9D8B030D-6E8A-4147-A177-3AD203B41FA5}">
                      <a16:colId xmlns:a16="http://schemas.microsoft.com/office/drawing/2014/main" val="20001"/>
                    </a:ext>
                  </a:extLst>
                </a:gridCol>
              </a:tblGrid>
              <a:tr h="69189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it-IT" sz="3700" kern="1200">
                          <a:solidFill>
                            <a:schemeClr val="tx1"/>
                          </a:solidFill>
                          <a:effectLst/>
                          <a:latin typeface="Coptic1" pitchFamily="2" charset="0"/>
                          <a:ea typeface="+mn-ea"/>
                          <a:cs typeface="+mn-cs"/>
                        </a:rPr>
                        <a:t>A~riv~meui~ P[#c# m~penpatriar,/c: n~iwt ettai/~out: n~ar,/e~reuc papa abba (...). </a:t>
                      </a:r>
                      <a:r>
                        <a:rPr lang="fr-FR" sz="3700" kern="1200">
                          <a:solidFill>
                            <a:schemeClr val="tx1"/>
                          </a:solidFill>
                          <a:effectLst/>
                          <a:latin typeface="Coptic1" pitchFamily="2" charset="0"/>
                          <a:ea typeface="+mn-ea"/>
                          <a:cs typeface="+mn-cs"/>
                        </a:rPr>
                        <a:t>Nem </a:t>
                      </a:r>
                      <a:r>
                        <a:rPr lang="fr-FR" sz="3700" kern="1200" err="1">
                          <a:solidFill>
                            <a:schemeClr val="tx1"/>
                          </a:solidFill>
                          <a:effectLst/>
                          <a:latin typeface="Coptic1" pitchFamily="2" charset="0"/>
                          <a:ea typeface="+mn-ea"/>
                          <a:cs typeface="+mn-cs"/>
                        </a:rPr>
                        <a:t>pefkes~v</a:t>
                      </a:r>
                      <a:r>
                        <a:rPr lang="fr-FR" sz="3700" kern="1200">
                          <a:solidFill>
                            <a:schemeClr val="tx1"/>
                          </a:solidFill>
                          <a:effectLst/>
                          <a:latin typeface="Coptic1" pitchFamily="2" charset="0"/>
                          <a:ea typeface="+mn-ea"/>
                          <a:cs typeface="+mn-cs"/>
                        </a:rPr>
                        <a:t>/r </a:t>
                      </a:r>
                      <a:r>
                        <a:rPr lang="fr-FR" sz="3700" kern="1200" err="1">
                          <a:solidFill>
                            <a:schemeClr val="tx1"/>
                          </a:solidFill>
                          <a:effectLst/>
                          <a:latin typeface="Coptic1" pitchFamily="2" charset="0"/>
                          <a:ea typeface="+mn-ea"/>
                          <a:cs typeface="+mn-cs"/>
                        </a:rPr>
                        <a:t>n~lutorgoc</a:t>
                      </a:r>
                      <a:r>
                        <a:rPr lang="fr-FR" sz="3700" kern="1200">
                          <a:solidFill>
                            <a:schemeClr val="tx1"/>
                          </a:solidFill>
                          <a:effectLst/>
                          <a:latin typeface="Coptic1" pitchFamily="2" charset="0"/>
                          <a:ea typeface="+mn-ea"/>
                          <a:cs typeface="+mn-cs"/>
                        </a:rPr>
                        <a:t> </a:t>
                      </a:r>
                      <a:r>
                        <a:rPr lang="fr-FR" sz="3700" kern="1200" err="1">
                          <a:solidFill>
                            <a:schemeClr val="tx1"/>
                          </a:solidFill>
                          <a:effectLst/>
                          <a:latin typeface="Coptic1" pitchFamily="2" charset="0"/>
                          <a:ea typeface="+mn-ea"/>
                          <a:cs typeface="+mn-cs"/>
                        </a:rPr>
                        <a:t>peniwt</a:t>
                      </a:r>
                      <a:r>
                        <a:rPr lang="fr-FR" sz="3700" kern="1200">
                          <a:solidFill>
                            <a:schemeClr val="tx1"/>
                          </a:solidFill>
                          <a:effectLst/>
                          <a:latin typeface="Coptic1" pitchFamily="2" charset="0"/>
                          <a:ea typeface="+mn-ea"/>
                          <a:cs typeface="+mn-cs"/>
                        </a:rPr>
                        <a:t> </a:t>
                      </a:r>
                      <a:r>
                        <a:rPr lang="fr-FR" sz="3700" kern="1200" err="1">
                          <a:solidFill>
                            <a:schemeClr val="tx1"/>
                          </a:solidFill>
                          <a:effectLst/>
                          <a:latin typeface="Coptic1" pitchFamily="2" charset="0"/>
                          <a:ea typeface="+mn-ea"/>
                          <a:cs typeface="+mn-cs"/>
                        </a:rPr>
                        <a:t>n~e~pickopoc</a:t>
                      </a:r>
                      <a:r>
                        <a:rPr lang="fr-FR" sz="3700" kern="1200">
                          <a:solidFill>
                            <a:schemeClr val="tx1"/>
                          </a:solidFill>
                          <a:effectLst/>
                          <a:latin typeface="Coptic1" pitchFamily="2" charset="0"/>
                          <a:ea typeface="+mn-ea"/>
                          <a:cs typeface="+mn-cs"/>
                        </a:rPr>
                        <a:t> (</a:t>
                      </a:r>
                      <a:r>
                        <a:rPr lang="fr-FR" sz="3700" kern="1200" err="1">
                          <a:solidFill>
                            <a:schemeClr val="tx1"/>
                          </a:solidFill>
                          <a:effectLst/>
                          <a:latin typeface="Coptic1" pitchFamily="2" charset="0"/>
                          <a:ea typeface="+mn-ea"/>
                          <a:cs typeface="+mn-cs"/>
                        </a:rPr>
                        <a:t>m~m</a:t>
                      </a:r>
                      <a:r>
                        <a:rPr lang="fr-FR" sz="3700" kern="1200">
                          <a:solidFill>
                            <a:schemeClr val="tx1"/>
                          </a:solidFill>
                          <a:effectLst/>
                          <a:latin typeface="Coptic1" pitchFamily="2" charset="0"/>
                          <a:ea typeface="+mn-ea"/>
                          <a:cs typeface="+mn-cs"/>
                        </a:rPr>
                        <a:t>/</a:t>
                      </a:r>
                      <a:r>
                        <a:rPr lang="fr-FR" sz="3700" kern="1200" err="1">
                          <a:solidFill>
                            <a:schemeClr val="tx1"/>
                          </a:solidFill>
                          <a:effectLst/>
                          <a:latin typeface="Coptic1" pitchFamily="2" charset="0"/>
                          <a:ea typeface="+mn-ea"/>
                          <a:cs typeface="+mn-cs"/>
                        </a:rPr>
                        <a:t>tropolit</a:t>
                      </a:r>
                      <a:r>
                        <a:rPr lang="fr-FR" sz="3700" kern="1200">
                          <a:solidFill>
                            <a:schemeClr val="tx1"/>
                          </a:solidFill>
                          <a:effectLst/>
                          <a:latin typeface="Coptic1" pitchFamily="2" charset="0"/>
                          <a:ea typeface="+mn-ea"/>
                          <a:cs typeface="+mn-cs"/>
                        </a:rPr>
                        <a:t>/c) </a:t>
                      </a:r>
                      <a:r>
                        <a:rPr lang="fr-FR" sz="3700" kern="1200" err="1">
                          <a:solidFill>
                            <a:schemeClr val="tx1"/>
                          </a:solidFill>
                          <a:effectLst/>
                          <a:latin typeface="Coptic1" pitchFamily="2" charset="0"/>
                          <a:ea typeface="+mn-ea"/>
                          <a:cs typeface="+mn-cs"/>
                        </a:rPr>
                        <a:t>abba</a:t>
                      </a:r>
                      <a:r>
                        <a:rPr lang="fr-FR" sz="3700" kern="1200">
                          <a:solidFill>
                            <a:schemeClr val="tx1"/>
                          </a:solidFill>
                          <a:effectLst/>
                          <a:latin typeface="Coptic1" pitchFamily="2" charset="0"/>
                          <a:ea typeface="+mn-ea"/>
                          <a:cs typeface="+mn-cs"/>
                        </a:rPr>
                        <a:t> (…)</a:t>
                      </a:r>
                      <a:endParaRPr kumimoji="0" lang="fr-CA" sz="37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Souviens-Toi  Seigneur  de  notre patriarche, le saint père, le grand-prêtre, le pape </a:t>
                      </a:r>
                      <a:r>
                        <a:rPr kumimoji="0" lang="fr-FR" sz="3700" b="0" i="0" u="none" strike="noStrike" cap="none" normalizeH="0" baseline="0" err="1">
                          <a:ln>
                            <a:noFill/>
                          </a:ln>
                          <a:solidFill>
                            <a:schemeClr val="tx1"/>
                          </a:solidFill>
                          <a:effectLst/>
                          <a:latin typeface="Arial" charset="0"/>
                          <a:cs typeface="Arial" charset="0"/>
                        </a:rPr>
                        <a:t>abba</a:t>
                      </a:r>
                      <a:r>
                        <a:rPr kumimoji="0" lang="fr-FR" sz="3700" b="0" i="0" u="none" strike="noStrike" cap="none" normalizeH="0" baseline="0">
                          <a:ln>
                            <a:noFill/>
                          </a:ln>
                          <a:solidFill>
                            <a:schemeClr val="tx1"/>
                          </a:solidFill>
                          <a:effectLst/>
                          <a:latin typeface="Arial" charset="0"/>
                          <a:cs typeface="Arial" charset="0"/>
                        </a:rPr>
                        <a:t> (…) </a:t>
                      </a:r>
                      <a:r>
                        <a:rPr lang="fr-FR" sz="3700" kern="1200">
                          <a:solidFill>
                            <a:schemeClr val="tx1"/>
                          </a:solidFill>
                          <a:effectLst/>
                          <a:latin typeface="+mn-lt"/>
                          <a:ea typeface="+mn-ea"/>
                          <a:cs typeface="+mn-cs"/>
                        </a:rPr>
                        <a:t>ainsi que son partenaire dans le ministère notre père l’évêque (le métropolite) </a:t>
                      </a:r>
                      <a:r>
                        <a:rPr lang="fr-FR" sz="3700" kern="1200" err="1">
                          <a:solidFill>
                            <a:schemeClr val="tx1"/>
                          </a:solidFill>
                          <a:effectLst/>
                          <a:latin typeface="+mn-lt"/>
                          <a:ea typeface="+mn-ea"/>
                          <a:cs typeface="+mn-cs"/>
                        </a:rPr>
                        <a:t>abba</a:t>
                      </a:r>
                      <a:r>
                        <a:rPr lang="fr-FR" sz="3700" kern="1200">
                          <a:solidFill>
                            <a:schemeClr val="tx1"/>
                          </a:solidFill>
                          <a:effectLst/>
                          <a:latin typeface="+mn-lt"/>
                          <a:ea typeface="+mn-ea"/>
                          <a:cs typeface="+mn-cs"/>
                        </a:rPr>
                        <a:t> (…).</a:t>
                      </a:r>
                      <a:endParaRPr kumimoji="0" lang="fr-CA"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lang="ar-SA" sz="4300" kern="1200" dirty="0">
                          <a:solidFill>
                            <a:schemeClr val="tx1"/>
                          </a:solidFill>
                          <a:effectLst/>
                          <a:latin typeface="+mn-lt"/>
                          <a:ea typeface="+mn-ea"/>
                          <a:cs typeface="+mn-cs"/>
                        </a:rPr>
                        <a:t>أذكر يا رب بطريركنا الأب المُكرّم رئيس الكهنة البابا أنبا (...). وشريكَه </a:t>
                      </a:r>
                      <a:r>
                        <a:rPr lang="ar-SA" sz="4300" kern="1200" dirty="0" err="1">
                          <a:solidFill>
                            <a:schemeClr val="tx1"/>
                          </a:solidFill>
                          <a:effectLst/>
                          <a:latin typeface="+mn-lt"/>
                          <a:ea typeface="+mn-ea"/>
                          <a:cs typeface="+mn-cs"/>
                        </a:rPr>
                        <a:t>فى</a:t>
                      </a:r>
                      <a:r>
                        <a:rPr lang="ar-SA" sz="4300" kern="1200" dirty="0">
                          <a:solidFill>
                            <a:schemeClr val="tx1"/>
                          </a:solidFill>
                          <a:effectLst/>
                          <a:latin typeface="+mn-lt"/>
                          <a:ea typeface="+mn-ea"/>
                          <a:cs typeface="+mn-cs"/>
                        </a:rPr>
                        <a:t> الخدمة </a:t>
                      </a:r>
                      <a:r>
                        <a:rPr lang="ar-SA" sz="4300" kern="1200" dirty="0" err="1">
                          <a:solidFill>
                            <a:schemeClr val="tx1"/>
                          </a:solidFill>
                          <a:effectLst/>
                          <a:latin typeface="+mn-lt"/>
                          <a:ea typeface="+mn-ea"/>
                          <a:cs typeface="+mn-cs"/>
                        </a:rPr>
                        <a:t>ﺃﺒﺎﻨﺎ</a:t>
                      </a:r>
                      <a:r>
                        <a:rPr lang="ar-SA" sz="4300" kern="1200" dirty="0">
                          <a:solidFill>
                            <a:schemeClr val="tx1"/>
                          </a:solidFill>
                          <a:effectLst/>
                          <a:latin typeface="+mn-lt"/>
                          <a:ea typeface="+mn-ea"/>
                          <a:cs typeface="+mn-cs"/>
                        </a:rPr>
                        <a:t> المطران (الأسقف) الأنبا (...).</a:t>
                      </a:r>
                      <a:endParaRPr kumimoji="0" lang="ar-EG"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12" name="Footer Placeholder 2"/>
          <p:cNvSpPr>
            <a:spLocks noGrp="1"/>
          </p:cNvSpPr>
          <p:nvPr>
            <p:ph type="ftr" sz="quarter" idx="4294967295"/>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spTree>
    <p:extLst>
      <p:ext uri="{BB962C8B-B14F-4D97-AF65-F5344CB8AC3E}">
        <p14:creationId xmlns:p14="http://schemas.microsoft.com/office/powerpoint/2010/main" val="249451697"/>
      </p:ext>
    </p:extLst>
  </p:cSld>
  <p:clrMapOvr>
    <a:masterClrMapping/>
  </p:clrMapOvr>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oup 93">
            <a:extLst>
              <a:ext uri="{FF2B5EF4-FFF2-40B4-BE49-F238E27FC236}">
                <a16:creationId xmlns:a16="http://schemas.microsoft.com/office/drawing/2014/main" id="{F8421E07-AA7B-427E-847F-760E5346FAE4}"/>
              </a:ext>
            </a:extLst>
          </p:cNvPr>
          <p:cNvGraphicFramePr>
            <a:graphicFrameLocks noGrp="1"/>
          </p:cNvGraphicFramePr>
          <p:nvPr>
            <p:ph/>
          </p:nvPr>
        </p:nvGraphicFramePr>
        <p:xfrm>
          <a:off x="0" y="0"/>
          <a:ext cx="12192000" cy="6858000"/>
        </p:xfrm>
        <a:graphic>
          <a:graphicData uri="http://schemas.openxmlformats.org/drawingml/2006/table">
            <a:tbl>
              <a:tblPr/>
              <a:tblGrid>
                <a:gridCol w="4409872">
                  <a:extLst>
                    <a:ext uri="{9D8B030D-6E8A-4147-A177-3AD203B41FA5}">
                      <a16:colId xmlns:a16="http://schemas.microsoft.com/office/drawing/2014/main" val="20000"/>
                    </a:ext>
                  </a:extLst>
                </a:gridCol>
                <a:gridCol w="4487693">
                  <a:extLst>
                    <a:ext uri="{9D8B030D-6E8A-4147-A177-3AD203B41FA5}">
                      <a16:colId xmlns:a16="http://schemas.microsoft.com/office/drawing/2014/main" val="20001"/>
                    </a:ext>
                  </a:extLst>
                </a:gridCol>
                <a:gridCol w="3294435">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charset="0"/>
                        </a:rPr>
                        <a:t>Proceuxacye</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u~per</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tou</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a~r,ie~rewc</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mwn</a:t>
                      </a:r>
                      <a:r>
                        <a:rPr kumimoji="0" lang="en-US" sz="3200" b="0" i="0" u="none" strike="noStrike" cap="none" normalizeH="0" baseline="0">
                          <a:ln>
                            <a:noFill/>
                          </a:ln>
                          <a:solidFill>
                            <a:schemeClr val="tx1"/>
                          </a:solidFill>
                          <a:effectLst/>
                          <a:latin typeface="Coptic1" pitchFamily="2" charset="0"/>
                          <a:cs typeface="Arial" charset="0"/>
                        </a:rPr>
                        <a:t> papa abba (</a:t>
                      </a:r>
                      <a:r>
                        <a:rPr kumimoji="0" lang="en-US" sz="3200" b="0" i="0" u="none" strike="noStrike" cap="none" normalizeH="0" baseline="0" err="1">
                          <a:ln>
                            <a:noFill/>
                          </a:ln>
                          <a:solidFill>
                            <a:schemeClr val="tx1"/>
                          </a:solidFill>
                          <a:effectLst/>
                          <a:latin typeface="Coptic1" pitchFamily="2" charset="0"/>
                          <a:cs typeface="Arial" charset="0"/>
                        </a:rPr>
                        <a:t>Tawadroc</a:t>
                      </a:r>
                      <a:r>
                        <a:rPr kumimoji="0" lang="en-US" sz="3200" b="0" i="0" u="none" strike="noStrike" cap="none" normalizeH="0" baseline="0">
                          <a:ln>
                            <a:noFill/>
                          </a:ln>
                          <a:solidFill>
                            <a:schemeClr val="tx1"/>
                          </a:solidFill>
                          <a:effectLst/>
                          <a:latin typeface="Coptic1" pitchFamily="2" charset="0"/>
                          <a:cs typeface="Arial" charset="0"/>
                        </a:rPr>
                        <a:t>) papa </a:t>
                      </a:r>
                      <a:r>
                        <a:rPr kumimoji="0" lang="en-US" sz="3200" b="0" i="0" u="none" strike="noStrike" cap="none" normalizeH="0" baseline="0" err="1">
                          <a:ln>
                            <a:noFill/>
                          </a:ln>
                          <a:solidFill>
                            <a:schemeClr val="tx1"/>
                          </a:solidFill>
                          <a:effectLst/>
                          <a:latin typeface="Coptic1" pitchFamily="2" charset="0"/>
                          <a:cs typeface="Arial" charset="0"/>
                        </a:rPr>
                        <a:t>ke</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patriar,ou</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ke</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a~r</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e~pickopou</a:t>
                      </a:r>
                      <a:r>
                        <a:rPr kumimoji="0" lang="en-US" sz="3200" b="0" i="0" u="none" strike="noStrike" cap="none" normalizeH="0" baseline="0">
                          <a:ln>
                            <a:noFill/>
                          </a:ln>
                          <a:solidFill>
                            <a:schemeClr val="tx1"/>
                          </a:solidFill>
                          <a:effectLst/>
                          <a:latin typeface="Coptic1" pitchFamily="2" charset="0"/>
                          <a:cs typeface="Arial" charset="0"/>
                        </a:rPr>
                        <a:t> t/c </a:t>
                      </a:r>
                      <a:r>
                        <a:rPr kumimoji="0" lang="en-US" sz="3200" b="0" i="0" u="none" strike="noStrike" cap="none" normalizeH="0" baseline="0" err="1">
                          <a:ln>
                            <a:noFill/>
                          </a:ln>
                          <a:solidFill>
                            <a:schemeClr val="tx1"/>
                          </a:solidFill>
                          <a:effectLst/>
                          <a:latin typeface="Coptic1" pitchFamily="2" charset="0"/>
                          <a:cs typeface="Arial" charset="0"/>
                        </a:rPr>
                        <a:t>megalo</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polewc</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Alexand~riac</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ke</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tou</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patroc</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mwn</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tou</a:t>
                      </a:r>
                      <a:r>
                        <a:rPr kumimoji="0" lang="en-US" sz="3200" b="0" i="0" u="none" strike="noStrike" cap="none" normalizeH="0" baseline="0">
                          <a:ln>
                            <a:noFill/>
                          </a:ln>
                          <a:solidFill>
                            <a:schemeClr val="tx1"/>
                          </a:solidFill>
                          <a:effectLst/>
                          <a:latin typeface="Coptic1" pitchFamily="2" charset="0"/>
                          <a:cs typeface="Arial" charset="0"/>
                        </a:rPr>
                        <a:t> m/</a:t>
                      </a:r>
                      <a:r>
                        <a:rPr kumimoji="0" lang="en-US" sz="3200" b="0" i="0" u="none" strike="noStrike" cap="none" normalizeH="0" baseline="0" err="1">
                          <a:ln>
                            <a:noFill/>
                          </a:ln>
                          <a:solidFill>
                            <a:schemeClr val="tx1"/>
                          </a:solidFill>
                          <a:effectLst/>
                          <a:latin typeface="Coptic1" pitchFamily="2" charset="0"/>
                          <a:cs typeface="Arial" charset="0"/>
                        </a:rPr>
                        <a:t>tropolitou</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epickopou</a:t>
                      </a:r>
                      <a:r>
                        <a:rPr kumimoji="0" lang="en-US" sz="3200" b="0" i="0" u="none" strike="noStrike" cap="none" normalizeH="0" baseline="0">
                          <a:ln>
                            <a:noFill/>
                          </a:ln>
                          <a:solidFill>
                            <a:schemeClr val="tx1"/>
                          </a:solidFill>
                          <a:effectLst/>
                          <a:latin typeface="Coptic1" pitchFamily="2" charset="0"/>
                          <a:cs typeface="Arial" charset="0"/>
                        </a:rPr>
                        <a:t>) abba(…) </a:t>
                      </a:r>
                      <a:r>
                        <a:rPr kumimoji="0" lang="en-US" sz="3200" b="0" i="0" u="none" strike="noStrike" cap="none" normalizeH="0" baseline="0" err="1">
                          <a:ln>
                            <a:noFill/>
                          </a:ln>
                          <a:solidFill>
                            <a:schemeClr val="tx1"/>
                          </a:solidFill>
                          <a:effectLst/>
                          <a:latin typeface="Coptic1" pitchFamily="2" charset="0"/>
                          <a:cs typeface="Arial" charset="0"/>
                        </a:rPr>
                        <a:t>ke</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twn</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oryodoxwn</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mwn</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e~pickopwn</a:t>
                      </a:r>
                      <a:endParaRPr kumimoji="0" lang="en-US" sz="32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2800" b="0" i="0" u="sng" strike="noStrike" cap="none" normalizeH="0" baseline="0">
                          <a:ln>
                            <a:noFill/>
                          </a:ln>
                          <a:solidFill>
                            <a:srgbClr val="FF9933"/>
                          </a:solidFill>
                          <a:effectLst/>
                          <a:latin typeface="Arial" charset="0"/>
                          <a:cs typeface="Times New Roman" pitchFamily="18" charset="0"/>
                        </a:rPr>
                        <a:t>Diacre:</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err="1">
                          <a:ln>
                            <a:noFill/>
                          </a:ln>
                          <a:solidFill>
                            <a:schemeClr val="tx1"/>
                          </a:solidFill>
                          <a:effectLst/>
                          <a:latin typeface="Arial" charset="0"/>
                          <a:cs typeface="Arial" charset="0"/>
                        </a:rPr>
                        <a:t>Priez</a:t>
                      </a:r>
                      <a:r>
                        <a:rPr kumimoji="0" lang="en-US" sz="3200" b="0" i="0" u="none" strike="noStrike" cap="none" normalizeH="0" baseline="0">
                          <a:ln>
                            <a:noFill/>
                          </a:ln>
                          <a:solidFill>
                            <a:schemeClr val="tx1"/>
                          </a:solidFill>
                          <a:effectLst/>
                          <a:latin typeface="Arial" charset="0"/>
                          <a:cs typeface="Arial" charset="0"/>
                        </a:rPr>
                        <a:t> pour </a:t>
                      </a:r>
                      <a:r>
                        <a:rPr kumimoji="0" lang="en-US" sz="3200" b="0" i="0" u="none" strike="noStrike" cap="none" normalizeH="0" baseline="0" err="1">
                          <a:ln>
                            <a:noFill/>
                          </a:ln>
                          <a:solidFill>
                            <a:schemeClr val="tx1"/>
                          </a:solidFill>
                          <a:effectLst/>
                          <a:latin typeface="Arial" charset="0"/>
                          <a:cs typeface="Arial" charset="0"/>
                        </a:rPr>
                        <a:t>notre</a:t>
                      </a:r>
                      <a:r>
                        <a:rPr kumimoji="0" lang="en-US" sz="3200" b="0" i="0" u="none" strike="noStrike" cap="none" normalizeH="0" baseline="0">
                          <a:ln>
                            <a:noFill/>
                          </a:ln>
                          <a:solidFill>
                            <a:schemeClr val="tx1"/>
                          </a:solidFill>
                          <a:effectLst/>
                          <a:latin typeface="Arial" charset="0"/>
                          <a:cs typeface="Arial" charset="0"/>
                        </a:rPr>
                        <a:t> grand </a:t>
                      </a:r>
                      <a:r>
                        <a:rPr kumimoji="0" lang="en-US" sz="3200" b="0" i="0" u="none" strike="noStrike" cap="none" normalizeH="0" baseline="0" err="1">
                          <a:ln>
                            <a:noFill/>
                          </a:ln>
                          <a:solidFill>
                            <a:schemeClr val="tx1"/>
                          </a:solidFill>
                          <a:effectLst/>
                          <a:latin typeface="Arial" charset="0"/>
                          <a:cs typeface="Arial" charset="0"/>
                        </a:rPr>
                        <a:t>prêtre</a:t>
                      </a:r>
                      <a:r>
                        <a:rPr kumimoji="0" lang="en-US" sz="3200" b="0" i="0" u="none" strike="noStrike" cap="none" normalizeH="0" baseline="0">
                          <a:ln>
                            <a:noFill/>
                          </a:ln>
                          <a:solidFill>
                            <a:schemeClr val="tx1"/>
                          </a:solidFill>
                          <a:effectLst/>
                          <a:latin typeface="Arial" charset="0"/>
                          <a:cs typeface="Arial" charset="0"/>
                        </a:rPr>
                        <a:t>, le </a:t>
                      </a:r>
                      <a:r>
                        <a:rPr kumimoji="0" lang="en-US" sz="3200" b="0" i="0" u="none" strike="noStrike" cap="none" normalizeH="0" baseline="0" err="1">
                          <a:ln>
                            <a:noFill/>
                          </a:ln>
                          <a:solidFill>
                            <a:schemeClr val="tx1"/>
                          </a:solidFill>
                          <a:effectLst/>
                          <a:latin typeface="Arial" charset="0"/>
                          <a:cs typeface="Arial" charset="0"/>
                        </a:rPr>
                        <a:t>pape</a:t>
                      </a:r>
                      <a:r>
                        <a:rPr kumimoji="0" lang="en-US" sz="3200" b="0" i="0" u="none" strike="noStrike" cap="none" normalizeH="0" baseline="0">
                          <a:ln>
                            <a:noFill/>
                          </a:ln>
                          <a:solidFill>
                            <a:schemeClr val="tx1"/>
                          </a:solidFill>
                          <a:effectLst/>
                          <a:latin typeface="Arial" charset="0"/>
                          <a:cs typeface="Arial" charset="0"/>
                        </a:rPr>
                        <a:t> Abba Tawadros II, Pape </a:t>
                      </a:r>
                      <a:r>
                        <a:rPr kumimoji="0" lang="en-US" sz="3200" b="0" i="0" u="none" strike="noStrike" cap="none" normalizeH="0" baseline="0" err="1">
                          <a:ln>
                            <a:noFill/>
                          </a:ln>
                          <a:solidFill>
                            <a:schemeClr val="tx1"/>
                          </a:solidFill>
                          <a:effectLst/>
                          <a:latin typeface="Arial" charset="0"/>
                          <a:cs typeface="Arial" charset="0"/>
                        </a:rPr>
                        <a:t>patriarche</a:t>
                      </a:r>
                      <a:r>
                        <a:rPr kumimoji="0" lang="en-US" sz="3200" b="0" i="0" u="none" strike="noStrike" cap="none" normalizeH="0" baseline="0">
                          <a:ln>
                            <a:noFill/>
                          </a:ln>
                          <a:solidFill>
                            <a:schemeClr val="tx1"/>
                          </a:solidFill>
                          <a:effectLst/>
                          <a:latin typeface="Arial" charset="0"/>
                          <a:cs typeface="Arial" charset="0"/>
                        </a:rPr>
                        <a:t> et </a:t>
                      </a:r>
                      <a:r>
                        <a:rPr kumimoji="0" lang="en-US" sz="3200" b="0" i="0" u="none" strike="noStrike" cap="none" normalizeH="0" baseline="0" err="1">
                          <a:ln>
                            <a:noFill/>
                          </a:ln>
                          <a:solidFill>
                            <a:schemeClr val="tx1"/>
                          </a:solidFill>
                          <a:effectLst/>
                          <a:latin typeface="Arial" charset="0"/>
                          <a:cs typeface="Arial" charset="0"/>
                        </a:rPr>
                        <a:t>archevêque</a:t>
                      </a:r>
                      <a:r>
                        <a:rPr kumimoji="0" lang="en-US" sz="3200" b="0" i="0" u="none" strike="noStrike" cap="none" normalizeH="0" baseline="0">
                          <a:ln>
                            <a:noFill/>
                          </a:ln>
                          <a:solidFill>
                            <a:schemeClr val="tx1"/>
                          </a:solidFill>
                          <a:effectLst/>
                          <a:latin typeface="Arial" charset="0"/>
                          <a:cs typeface="Arial" charset="0"/>
                        </a:rPr>
                        <a:t> de la </a:t>
                      </a:r>
                      <a:r>
                        <a:rPr kumimoji="0" lang="en-US" sz="3200" b="0" i="0" u="none" strike="noStrike" cap="none" normalizeH="0" baseline="0" err="1">
                          <a:ln>
                            <a:noFill/>
                          </a:ln>
                          <a:solidFill>
                            <a:schemeClr val="tx1"/>
                          </a:solidFill>
                          <a:effectLst/>
                          <a:latin typeface="Arial" charset="0"/>
                          <a:cs typeface="Arial" charset="0"/>
                        </a:rPr>
                        <a:t>mégalopole</a:t>
                      </a:r>
                      <a:r>
                        <a:rPr kumimoji="0" lang="en-US" sz="3200" b="0" i="0" u="none" strike="noStrike" cap="none" normalizeH="0" baseline="0">
                          <a:ln>
                            <a:noFill/>
                          </a:ln>
                          <a:solidFill>
                            <a:schemeClr val="tx1"/>
                          </a:solidFill>
                          <a:effectLst/>
                          <a:latin typeface="Arial" charset="0"/>
                          <a:cs typeface="Arial" charset="0"/>
                        </a:rPr>
                        <a:t> </a:t>
                      </a:r>
                      <a:r>
                        <a:rPr kumimoji="0" lang="en-US" sz="3200" b="0" i="0" u="none" strike="noStrike" cap="none" normalizeH="0" baseline="0" err="1">
                          <a:ln>
                            <a:noFill/>
                          </a:ln>
                          <a:solidFill>
                            <a:schemeClr val="tx1"/>
                          </a:solidFill>
                          <a:effectLst/>
                          <a:latin typeface="Arial" charset="0"/>
                          <a:cs typeface="Arial" charset="0"/>
                        </a:rPr>
                        <a:t>d’Alexandrie</a:t>
                      </a:r>
                      <a:r>
                        <a:rPr kumimoji="0" lang="en-US" sz="3200" b="0" i="0" u="none" strike="noStrike" cap="none" normalizeH="0" baseline="0">
                          <a:ln>
                            <a:noFill/>
                          </a:ln>
                          <a:solidFill>
                            <a:schemeClr val="tx1"/>
                          </a:solidFill>
                          <a:effectLst/>
                          <a:latin typeface="Arial" charset="0"/>
                          <a:cs typeface="Arial" charset="0"/>
                        </a:rPr>
                        <a:t> et son </a:t>
                      </a:r>
                      <a:r>
                        <a:rPr kumimoji="0" lang="en-US" sz="3200" b="0" i="0" u="none" strike="noStrike" cap="none" normalizeH="0" baseline="0" err="1">
                          <a:ln>
                            <a:noFill/>
                          </a:ln>
                          <a:solidFill>
                            <a:schemeClr val="tx1"/>
                          </a:solidFill>
                          <a:effectLst/>
                          <a:latin typeface="Arial" charset="0"/>
                          <a:cs typeface="Arial" charset="0"/>
                        </a:rPr>
                        <a:t>partenaire</a:t>
                      </a:r>
                      <a:r>
                        <a:rPr kumimoji="0" lang="en-US" sz="3200" b="0" i="0" u="none" strike="noStrike" cap="none" normalizeH="0" baseline="0">
                          <a:ln>
                            <a:noFill/>
                          </a:ln>
                          <a:solidFill>
                            <a:schemeClr val="tx1"/>
                          </a:solidFill>
                          <a:effectLst/>
                          <a:latin typeface="Arial" charset="0"/>
                          <a:cs typeface="Arial" charset="0"/>
                        </a:rPr>
                        <a:t> dans le </a:t>
                      </a:r>
                      <a:r>
                        <a:rPr kumimoji="0" lang="en-US" sz="3200" b="0" i="0" u="none" strike="noStrike" cap="none" normalizeH="0" baseline="0" err="1">
                          <a:ln>
                            <a:noFill/>
                          </a:ln>
                          <a:solidFill>
                            <a:schemeClr val="tx1"/>
                          </a:solidFill>
                          <a:effectLst/>
                          <a:latin typeface="Arial" charset="0"/>
                          <a:cs typeface="Arial" charset="0"/>
                        </a:rPr>
                        <a:t>ministère</a:t>
                      </a:r>
                      <a:r>
                        <a:rPr kumimoji="0" lang="en-US" sz="3200" b="0" i="0" u="none" strike="noStrike" cap="none" normalizeH="0" baseline="0">
                          <a:ln>
                            <a:noFill/>
                          </a:ln>
                          <a:solidFill>
                            <a:schemeClr val="tx1"/>
                          </a:solidFill>
                          <a:effectLst/>
                          <a:latin typeface="Arial" charset="0"/>
                          <a:cs typeface="Arial" charset="0"/>
                        </a:rPr>
                        <a:t> </a:t>
                      </a:r>
                      <a:r>
                        <a:rPr kumimoji="0" lang="en-US" sz="3200" b="0" i="0" u="none" strike="noStrike" cap="none" normalizeH="0" baseline="0" err="1">
                          <a:ln>
                            <a:noFill/>
                          </a:ln>
                          <a:solidFill>
                            <a:schemeClr val="tx1"/>
                          </a:solidFill>
                          <a:effectLst/>
                          <a:latin typeface="Arial" charset="0"/>
                          <a:cs typeface="Arial" charset="0"/>
                        </a:rPr>
                        <a:t>apostolique</a:t>
                      </a:r>
                      <a:r>
                        <a:rPr kumimoji="0" lang="en-US" sz="3200" b="0" i="0" u="none" strike="noStrike" cap="none" normalizeH="0" baseline="0">
                          <a:ln>
                            <a:noFill/>
                          </a:ln>
                          <a:solidFill>
                            <a:schemeClr val="tx1"/>
                          </a:solidFill>
                          <a:effectLst/>
                          <a:latin typeface="Arial" charset="0"/>
                          <a:cs typeface="Arial" charset="0"/>
                        </a:rPr>
                        <a:t>, </a:t>
                      </a:r>
                      <a:r>
                        <a:rPr kumimoji="0" lang="en-US" sz="3200" b="0" i="0" u="none" strike="noStrike" cap="none" normalizeH="0" baseline="0" err="1">
                          <a:ln>
                            <a:noFill/>
                          </a:ln>
                          <a:solidFill>
                            <a:schemeClr val="tx1"/>
                          </a:solidFill>
                          <a:effectLst/>
                          <a:latin typeface="Arial" charset="0"/>
                          <a:cs typeface="Arial" charset="0"/>
                        </a:rPr>
                        <a:t>notre</a:t>
                      </a:r>
                      <a:r>
                        <a:rPr kumimoji="0" lang="en-US" sz="3200" b="0" i="0" u="none" strike="noStrike" cap="none" normalizeH="0" baseline="0">
                          <a:ln>
                            <a:noFill/>
                          </a:ln>
                          <a:solidFill>
                            <a:schemeClr val="tx1"/>
                          </a:solidFill>
                          <a:effectLst/>
                          <a:latin typeface="Arial" charset="0"/>
                          <a:cs typeface="Arial" charset="0"/>
                        </a:rPr>
                        <a:t> bien </a:t>
                      </a:r>
                      <a:r>
                        <a:rPr kumimoji="0" lang="en-US" sz="3200" b="0" i="0" u="none" strike="noStrike" cap="none" normalizeH="0" baseline="0" err="1">
                          <a:ln>
                            <a:noFill/>
                          </a:ln>
                          <a:solidFill>
                            <a:schemeClr val="tx1"/>
                          </a:solidFill>
                          <a:effectLst/>
                          <a:latin typeface="Arial" charset="0"/>
                          <a:cs typeface="Arial" charset="0"/>
                        </a:rPr>
                        <a:t>heureux</a:t>
                      </a:r>
                      <a:r>
                        <a:rPr kumimoji="0" lang="en-US" sz="3200" b="0" i="0" u="none" strike="noStrike" cap="none" normalizeH="0" baseline="0">
                          <a:ln>
                            <a:noFill/>
                          </a:ln>
                          <a:solidFill>
                            <a:schemeClr val="tx1"/>
                          </a:solidFill>
                          <a:effectLst/>
                          <a:latin typeface="Arial" charset="0"/>
                          <a:cs typeface="Arial" charset="0"/>
                        </a:rPr>
                        <a:t> </a:t>
                      </a:r>
                      <a:r>
                        <a:rPr kumimoji="0" lang="en-US" sz="3200" b="0" i="0" u="none" strike="noStrike" cap="none" normalizeH="0" baseline="0" err="1">
                          <a:ln>
                            <a:noFill/>
                          </a:ln>
                          <a:solidFill>
                            <a:schemeClr val="tx1"/>
                          </a:solidFill>
                          <a:effectLst/>
                          <a:latin typeface="Arial" charset="0"/>
                          <a:cs typeface="Arial" charset="0"/>
                        </a:rPr>
                        <a:t>évêque</a:t>
                      </a:r>
                      <a:r>
                        <a:rPr kumimoji="0" lang="en-US" sz="3200" b="0" i="0" u="none" strike="noStrike" cap="none" normalizeH="0" baseline="0">
                          <a:ln>
                            <a:noFill/>
                          </a:ln>
                          <a:solidFill>
                            <a:schemeClr val="tx1"/>
                          </a:solidFill>
                          <a:effectLst/>
                          <a:latin typeface="Arial" charset="0"/>
                          <a:cs typeface="Arial" charset="0"/>
                        </a:rPr>
                        <a:t> </a:t>
                      </a:r>
                      <a:r>
                        <a:rPr kumimoji="0" lang="en-US" sz="3200" b="0" i="0" u="none" strike="noStrike" cap="none" normalizeH="0" baseline="0" err="1">
                          <a:ln>
                            <a:noFill/>
                          </a:ln>
                          <a:solidFill>
                            <a:schemeClr val="tx1"/>
                          </a:solidFill>
                          <a:effectLst/>
                          <a:latin typeface="Arial" charset="0"/>
                          <a:cs typeface="Arial" charset="0"/>
                        </a:rPr>
                        <a:t>Anba</a:t>
                      </a:r>
                      <a:r>
                        <a:rPr kumimoji="0" lang="en-US" sz="3200" b="0" i="0" u="none" strike="noStrike" cap="none" normalizeH="0" baseline="0">
                          <a:ln>
                            <a:noFill/>
                          </a:ln>
                          <a:solidFill>
                            <a:schemeClr val="tx1"/>
                          </a:solidFill>
                          <a:effectLst/>
                          <a:latin typeface="Arial" charset="0"/>
                          <a:cs typeface="Arial" charset="0"/>
                        </a:rPr>
                        <a:t> Marc et </a:t>
                      </a:r>
                      <a:r>
                        <a:rPr kumimoji="0" lang="en-US" sz="3200" b="0" i="0" u="none" strike="noStrike" cap="none" normalizeH="0" baseline="0" err="1">
                          <a:ln>
                            <a:noFill/>
                          </a:ln>
                          <a:solidFill>
                            <a:schemeClr val="tx1"/>
                          </a:solidFill>
                          <a:effectLst/>
                          <a:latin typeface="Arial" charset="0"/>
                          <a:cs typeface="Arial" charset="0"/>
                        </a:rPr>
                        <a:t>tous</a:t>
                      </a:r>
                      <a:r>
                        <a:rPr kumimoji="0" lang="en-US" sz="3200" b="0" i="0" u="none" strike="noStrike" cap="none" normalizeH="0" baseline="0">
                          <a:ln>
                            <a:noFill/>
                          </a:ln>
                          <a:solidFill>
                            <a:schemeClr val="tx1"/>
                          </a:solidFill>
                          <a:effectLst/>
                          <a:latin typeface="Arial" charset="0"/>
                          <a:cs typeface="Arial" charset="0"/>
                        </a:rPr>
                        <a:t> </a:t>
                      </a:r>
                      <a:r>
                        <a:rPr kumimoji="0" lang="en-US" sz="3200" b="0" i="0" u="none" strike="noStrike" cap="none" normalizeH="0" baseline="0" err="1">
                          <a:ln>
                            <a:noFill/>
                          </a:ln>
                          <a:solidFill>
                            <a:schemeClr val="tx1"/>
                          </a:solidFill>
                          <a:effectLst/>
                          <a:latin typeface="Arial" charset="0"/>
                          <a:cs typeface="Arial" charset="0"/>
                        </a:rPr>
                        <a:t>nos</a:t>
                      </a:r>
                      <a:r>
                        <a:rPr kumimoji="0" lang="en-US" sz="3200" b="0" i="0" u="none" strike="noStrike" cap="none" normalizeH="0" baseline="0">
                          <a:ln>
                            <a:noFill/>
                          </a:ln>
                          <a:solidFill>
                            <a:schemeClr val="tx1"/>
                          </a:solidFill>
                          <a:effectLst/>
                          <a:latin typeface="Arial" charset="0"/>
                          <a:cs typeface="Arial" charset="0"/>
                        </a:rPr>
                        <a:t> </a:t>
                      </a:r>
                      <a:r>
                        <a:rPr kumimoji="0" lang="en-US" sz="3200" b="0" i="0" u="none" strike="noStrike" cap="none" normalizeH="0" baseline="0" err="1">
                          <a:ln>
                            <a:noFill/>
                          </a:ln>
                          <a:solidFill>
                            <a:schemeClr val="tx1"/>
                          </a:solidFill>
                          <a:effectLst/>
                          <a:latin typeface="Arial" charset="0"/>
                          <a:cs typeface="Arial" charset="0"/>
                        </a:rPr>
                        <a:t>évêques</a:t>
                      </a:r>
                      <a:r>
                        <a:rPr kumimoji="0" lang="en-US" sz="3200" b="0" i="0" u="none" strike="noStrike" cap="none" normalizeH="0" baseline="0">
                          <a:ln>
                            <a:noFill/>
                          </a:ln>
                          <a:solidFill>
                            <a:schemeClr val="tx1"/>
                          </a:solidFill>
                          <a:effectLst/>
                          <a:latin typeface="Arial" charset="0"/>
                          <a:cs typeface="Arial" charset="0"/>
                        </a:rPr>
                        <a:t> </a:t>
                      </a:r>
                      <a:r>
                        <a:rPr kumimoji="0" lang="en-US" sz="3200" b="0" i="0" u="none" strike="noStrike" cap="none" normalizeH="0" baseline="0" err="1">
                          <a:ln>
                            <a:noFill/>
                          </a:ln>
                          <a:solidFill>
                            <a:schemeClr val="tx1"/>
                          </a:solidFill>
                          <a:effectLst/>
                          <a:latin typeface="Arial" charset="0"/>
                          <a:cs typeface="Arial" charset="0"/>
                        </a:rPr>
                        <a:t>orthodoxes</a:t>
                      </a:r>
                      <a:r>
                        <a:rPr kumimoji="0" lang="en-US" sz="3200" b="0" i="0" u="none" strike="noStrike" cap="none" normalizeH="0" baseline="0">
                          <a:ln>
                            <a:noFill/>
                          </a:ln>
                          <a:solidFill>
                            <a:schemeClr val="tx1"/>
                          </a:solidFill>
                          <a:effectLst/>
                          <a:latin typeface="Arial"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a:ln>
                            <a:noFill/>
                          </a:ln>
                          <a:solidFill>
                            <a:srgbClr val="FF9933"/>
                          </a:solidFill>
                          <a:effectLst/>
                          <a:latin typeface="Arial" charset="0"/>
                          <a:cs typeface="Times New Roman" pitchFamily="18" charset="0"/>
                        </a:rPr>
                        <a:t>الشماس:</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pitchFamily="34" charset="0"/>
                        </a:rPr>
                        <a:t>صلوا من أجل رئيس كهنتنا البابا أنبا </a:t>
                      </a:r>
                      <a:r>
                        <a:rPr kumimoji="0" lang="ar-EG" sz="3700" b="0" i="0" u="none" strike="noStrike" cap="none" normalizeH="0" baseline="0" err="1">
                          <a:ln>
                            <a:noFill/>
                          </a:ln>
                          <a:solidFill>
                            <a:schemeClr val="tx1"/>
                          </a:solidFill>
                          <a:effectLst/>
                          <a:latin typeface="Arial" charset="0"/>
                          <a:cs typeface="Arial" pitchFamily="34" charset="0"/>
                        </a:rPr>
                        <a:t>تواضروس</a:t>
                      </a:r>
                      <a:r>
                        <a:rPr kumimoji="0" lang="ar-EG" sz="3700" b="0" i="0" u="none" strike="noStrike" cap="none" normalizeH="0" baseline="0">
                          <a:ln>
                            <a:noFill/>
                          </a:ln>
                          <a:solidFill>
                            <a:schemeClr val="tx1"/>
                          </a:solidFill>
                          <a:effectLst/>
                          <a:latin typeface="Arial" charset="0"/>
                          <a:cs typeface="Arial" pitchFamily="34" charset="0"/>
                        </a:rPr>
                        <a:t>  </a:t>
                      </a:r>
                      <a:r>
                        <a:rPr kumimoji="0" lang="ar-EG" sz="3700" b="0" i="0" u="none" strike="noStrike" cap="none" normalizeH="0" baseline="0" err="1">
                          <a:ln>
                            <a:noFill/>
                          </a:ln>
                          <a:solidFill>
                            <a:schemeClr val="tx1"/>
                          </a:solidFill>
                          <a:effectLst/>
                          <a:latin typeface="Arial" charset="0"/>
                          <a:cs typeface="Arial" pitchFamily="34" charset="0"/>
                        </a:rPr>
                        <a:t>الث</a:t>
                      </a:r>
                      <a:r>
                        <a:rPr kumimoji="0" lang="ar-SA" sz="3700" b="0" i="0" u="none" strike="noStrike" cap="none" normalizeH="0" baseline="0" err="1">
                          <a:ln>
                            <a:noFill/>
                          </a:ln>
                          <a:solidFill>
                            <a:schemeClr val="tx1"/>
                          </a:solidFill>
                          <a:effectLst/>
                          <a:latin typeface="Arial" charset="0"/>
                          <a:cs typeface="Arial" pitchFamily="34" charset="0"/>
                        </a:rPr>
                        <a:t>اني</a:t>
                      </a:r>
                      <a:r>
                        <a:rPr kumimoji="0" lang="ar-SA" sz="3700" b="0" i="0" u="none" strike="noStrike" cap="none" normalizeH="0" baseline="0">
                          <a:ln>
                            <a:noFill/>
                          </a:ln>
                          <a:solidFill>
                            <a:schemeClr val="tx1"/>
                          </a:solidFill>
                          <a:effectLst/>
                          <a:latin typeface="Arial" charset="0"/>
                          <a:cs typeface="Arial" pitchFamily="34" charset="0"/>
                        </a:rPr>
                        <a:t> بابا وبطريرك ورَئيس أساقفة المدينة العظمى </a:t>
                      </a:r>
                      <a:r>
                        <a:rPr kumimoji="0" lang="ar-SA" sz="3700" b="0" i="0" u="none" strike="noStrike" cap="none" normalizeH="0" baseline="0" err="1">
                          <a:ln>
                            <a:noFill/>
                          </a:ln>
                          <a:solidFill>
                            <a:schemeClr val="tx1"/>
                          </a:solidFill>
                          <a:effectLst/>
                          <a:latin typeface="Arial" charset="0"/>
                          <a:cs typeface="Arial" pitchFamily="34" charset="0"/>
                        </a:rPr>
                        <a:t>الاسكندَرية</a:t>
                      </a:r>
                      <a:r>
                        <a:rPr kumimoji="0" lang="ar-SA" sz="3700" b="0" i="0" u="none" strike="noStrike" cap="none" normalizeH="0" baseline="0">
                          <a:ln>
                            <a:noFill/>
                          </a:ln>
                          <a:solidFill>
                            <a:schemeClr val="tx1"/>
                          </a:solidFill>
                          <a:effectLst/>
                          <a:latin typeface="Arial" charset="0"/>
                          <a:cs typeface="Arial" pitchFamily="34" charset="0"/>
                        </a:rPr>
                        <a:t> وسائر أساقفتنا الأرثوذكسيين.</a:t>
                      </a:r>
                      <a:r>
                        <a:rPr kumimoji="0" lang="en-US" sz="3700" b="0" i="0" u="none" strike="noStrike" cap="none" normalizeH="0" baseline="0">
                          <a:ln>
                            <a:noFill/>
                          </a:ln>
                          <a:solidFill>
                            <a:schemeClr val="tx1"/>
                          </a:solidFill>
                          <a:effectLst/>
                          <a:latin typeface="Arial" charset="0"/>
                          <a:cs typeface="Arial" charset="0"/>
                        </a:rPr>
                        <a:t>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13" name="Footer Placeholder 2"/>
          <p:cNvSpPr>
            <a:spLocks noGrp="1"/>
          </p:cNvSpPr>
          <p:nvPr>
            <p:ph type="ftr" sz="quarter" idx="4294967295"/>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spTree>
    <p:extLst>
      <p:ext uri="{BB962C8B-B14F-4D97-AF65-F5344CB8AC3E}">
        <p14:creationId xmlns:p14="http://schemas.microsoft.com/office/powerpoint/2010/main" val="836855647"/>
      </p:ext>
    </p:extLst>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72651" name="Group 107"/>
          <p:cNvGraphicFramePr>
            <a:graphicFrameLocks noGrp="1"/>
          </p:cNvGraphicFramePr>
          <p:nvPr>
            <p:ph type="tbl" idx="1"/>
          </p:nvPr>
        </p:nvGraphicFramePr>
        <p:xfrm>
          <a:off x="0" y="0"/>
          <a:ext cx="12191999" cy="6589776"/>
        </p:xfrm>
        <a:graphic>
          <a:graphicData uri="http://schemas.openxmlformats.org/drawingml/2006/table">
            <a:tbl>
              <a:tblPr/>
              <a:tblGrid>
                <a:gridCol w="4349345">
                  <a:extLst>
                    <a:ext uri="{9D8B030D-6E8A-4147-A177-3AD203B41FA5}">
                      <a16:colId xmlns:a16="http://schemas.microsoft.com/office/drawing/2014/main" val="2577163095"/>
                    </a:ext>
                  </a:extLst>
                </a:gridCol>
                <a:gridCol w="4280169">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657758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fr-FR" sz="1600" b="0" i="0" u="none" strike="noStrike" kern="1200" cap="none" spc="0" normalizeH="0" baseline="0" noProof="0">
                        <a:ln>
                          <a:noFill/>
                        </a:ln>
                        <a:solidFill>
                          <a:srgbClr val="FFFFFF"/>
                        </a:solidFill>
                        <a:effectLst/>
                        <a:uLnTx/>
                        <a:uFillTx/>
                        <a:latin typeface="Coptic1" pitchFamily="2"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Kurie</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e~le</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/~con.</a:t>
                      </a:r>
                    </a:p>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fr-FR" sz="1900" b="0" i="0" u="none" strike="noStrike" kern="1200" cap="none" spc="0" normalizeH="0" baseline="0" noProof="0">
                        <a:ln>
                          <a:noFill/>
                        </a:ln>
                        <a:solidFill>
                          <a:srgbClr val="FFFFFF"/>
                        </a:solidFill>
                        <a:effectLst/>
                        <a:uLnTx/>
                        <a:uFillTx/>
                        <a:latin typeface="Coptic1" pitchFamily="2"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fr-FR" sz="1900" b="0" i="0" u="none" strike="noStrike" kern="1200" cap="none" spc="0" normalizeH="0" baseline="0" noProof="0">
                        <a:ln>
                          <a:noFill/>
                        </a:ln>
                        <a:solidFill>
                          <a:srgbClr val="FFFFFF"/>
                        </a:solidFill>
                        <a:effectLst/>
                        <a:uLnTx/>
                        <a:uFillTx/>
                        <a:latin typeface="Coptic1" pitchFamily="2"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Qen</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oua~reh</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a~reh</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e~rof</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nan: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n~hanm</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/s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n~rompi</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nem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hanc</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/ou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n~hir</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nikon</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Efjwk</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e~bol</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n~y</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eyouab</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e~taktenhoutf</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e~roc</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e~bolhitotk</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m~metar</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e~reuc</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kata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pekouws</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e#y#u</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ouoh</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m~makarion</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0" i="0" u="sng" strike="noStrike" cap="none" normalizeH="0" baseline="0">
                          <a:ln>
                            <a:noFill/>
                          </a:ln>
                          <a:solidFill>
                            <a:srgbClr val="FF9933"/>
                          </a:solidFill>
                          <a:effectLst/>
                          <a:latin typeface="Arial" charset="0"/>
                          <a:cs typeface="Times New Roman" pitchFamily="18" charset="0"/>
                        </a:rPr>
                        <a:t>L’Assemblée:</a:t>
                      </a:r>
                      <a:endParaRPr kumimoji="0" lang="ar-EG" sz="24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none" strike="noStrike" cap="none" normalizeH="0" baseline="0">
                          <a:ln>
                            <a:noFill/>
                          </a:ln>
                          <a:solidFill>
                            <a:schemeClr val="tx1"/>
                          </a:solidFill>
                          <a:effectLst/>
                          <a:latin typeface="Arial" charset="0"/>
                          <a:cs typeface="Arial" charset="0"/>
                        </a:rPr>
                        <a:t>Pitié Seigneur.</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13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a:ln>
                            <a:noFill/>
                          </a:ln>
                          <a:solidFill>
                            <a:srgbClr val="FF9900"/>
                          </a:solidFill>
                          <a:effectLst/>
                          <a:latin typeface="Arial" charset="0"/>
                          <a:cs typeface="Arial" charset="0"/>
                        </a:rPr>
                        <a:t>Prêtre:</a:t>
                      </a:r>
                      <a:endParaRPr kumimoji="0" lang="en-CA" sz="28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100" b="0" i="0" u="none" strike="noStrike" cap="none" normalizeH="0" baseline="0">
                          <a:ln>
                            <a:noFill/>
                          </a:ln>
                          <a:solidFill>
                            <a:schemeClr val="tx1"/>
                          </a:solidFill>
                          <a:effectLst/>
                          <a:latin typeface="Arial" charset="0"/>
                          <a:cs typeface="Arial" charset="0"/>
                        </a:rPr>
                        <a:t>Protège-le et préserve-le de longues années paisibles. Qu’il accomplisse le magistère sacré pour lequel Tu lui as fait confiance par Ta Sainte et bienheureuse Volonté.</a:t>
                      </a:r>
                      <a:endParaRPr kumimoji="0" lang="fr-CA" sz="3100" b="0" i="0" u="none" strike="noStrike" cap="none" normalizeH="0" baseline="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100" b="0" i="0" u="sng" strike="noStrike" cap="none" normalizeH="0" baseline="0">
                          <a:ln>
                            <a:noFill/>
                          </a:ln>
                          <a:solidFill>
                            <a:srgbClr val="FF9933"/>
                          </a:solidFill>
                          <a:effectLst/>
                          <a:latin typeface="Arial" charset="0"/>
                          <a:cs typeface="Times New Roman" pitchFamily="18" charset="0"/>
                        </a:rPr>
                        <a:t>الشعب:</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يا ربُ ارحم.</a:t>
                      </a:r>
                      <a:endParaRPr kumimoji="0" lang="en-CA" sz="32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endParaRPr kumimoji="0" lang="fr-FR" sz="13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الكاهن:</a:t>
                      </a:r>
                      <a:endParaRPr kumimoji="0" lang="en-CA" sz="28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700" b="0" i="0" u="none" strike="noStrike" cap="none" normalizeH="0" baseline="0">
                          <a:ln>
                            <a:noFill/>
                          </a:ln>
                          <a:solidFill>
                            <a:schemeClr val="tx1"/>
                          </a:solidFill>
                          <a:effectLst/>
                          <a:latin typeface="Arial" charset="0"/>
                          <a:cs typeface="Arial" pitchFamily="34" charset="0"/>
                        </a:rPr>
                        <a:t>حفظا احفظه لنا سنين كثيرة وأزمنة سالمة</a:t>
                      </a:r>
                      <a:r>
                        <a:rPr kumimoji="0" lang="fr-FR" sz="3700" b="0" i="0" u="none" strike="noStrike" cap="none" normalizeH="0" baseline="0">
                          <a:ln>
                            <a:noFill/>
                          </a:ln>
                          <a:solidFill>
                            <a:schemeClr val="tx1"/>
                          </a:solidFill>
                          <a:effectLst/>
                          <a:latin typeface="Arial" charset="0"/>
                          <a:cs typeface="Arial" pitchFamily="34" charset="0"/>
                        </a:rPr>
                        <a:t> </a:t>
                      </a:r>
                      <a:r>
                        <a:rPr kumimoji="0" lang="ar-EG" sz="3700" b="0" i="0" u="none" strike="noStrike" cap="none" normalizeH="0" baseline="0">
                          <a:ln>
                            <a:noFill/>
                          </a:ln>
                          <a:solidFill>
                            <a:schemeClr val="tx1"/>
                          </a:solidFill>
                          <a:effectLst/>
                          <a:latin typeface="Arial" charset="0"/>
                          <a:cs typeface="Arial" pitchFamily="34" charset="0"/>
                        </a:rPr>
                        <a:t>مكملا رئاسَة الكهنوت المقدسة </a:t>
                      </a:r>
                      <a:r>
                        <a:rPr kumimoji="0" lang="ar-EG" sz="3700" b="0" i="0" u="none" strike="noStrike" cap="none" normalizeH="0" baseline="0" err="1">
                          <a:ln>
                            <a:noFill/>
                          </a:ln>
                          <a:solidFill>
                            <a:schemeClr val="tx1"/>
                          </a:solidFill>
                          <a:effectLst/>
                          <a:latin typeface="Arial" charset="0"/>
                          <a:cs typeface="Arial" pitchFamily="34" charset="0"/>
                        </a:rPr>
                        <a:t>التى</a:t>
                      </a:r>
                      <a:r>
                        <a:rPr kumimoji="0" lang="ar-EG" sz="3700" b="0" i="0" u="none" strike="noStrike" cap="none" normalizeH="0" baseline="0">
                          <a:ln>
                            <a:noFill/>
                          </a:ln>
                          <a:solidFill>
                            <a:schemeClr val="tx1"/>
                          </a:solidFill>
                          <a:effectLst/>
                          <a:latin typeface="Arial" charset="0"/>
                          <a:cs typeface="Arial" pitchFamily="34" charset="0"/>
                        </a:rPr>
                        <a:t> ائتمنتَهُ عليها من قِبَلك كإرادتِكَ المقدسة الطوباويّة. </a:t>
                      </a:r>
                      <a:endParaRPr kumimoji="0" lang="fr-CA" sz="28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06292476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29980" name="Group 60"/>
          <p:cNvGraphicFramePr>
            <a:graphicFrameLocks noGrp="1"/>
          </p:cNvGraphicFramePr>
          <p:nvPr/>
        </p:nvGraphicFramePr>
        <p:xfrm>
          <a:off x="0" y="0"/>
          <a:ext cx="12192000" cy="6852920"/>
        </p:xfrm>
        <a:graphic>
          <a:graphicData uri="http://schemas.openxmlformats.org/drawingml/2006/table">
            <a:tbl>
              <a:tblPr/>
              <a:tblGrid>
                <a:gridCol w="4775199">
                  <a:extLst>
                    <a:ext uri="{9D8B030D-6E8A-4147-A177-3AD203B41FA5}">
                      <a16:colId xmlns:a16="http://schemas.microsoft.com/office/drawing/2014/main" val="20000"/>
                    </a:ext>
                  </a:extLst>
                </a:gridCol>
                <a:gridCol w="4165600">
                  <a:extLst>
                    <a:ext uri="{9D8B030D-6E8A-4147-A177-3AD203B41FA5}">
                      <a16:colId xmlns:a16="http://schemas.microsoft.com/office/drawing/2014/main" val="20001"/>
                    </a:ext>
                  </a:extLst>
                </a:gridCol>
                <a:gridCol w="3251201">
                  <a:extLst>
                    <a:ext uri="{9D8B030D-6E8A-4147-A177-3AD203B41FA5}">
                      <a16:colId xmlns:a16="http://schemas.microsoft.com/office/drawing/2014/main" val="20002"/>
                    </a:ext>
                  </a:extLst>
                </a:gridCol>
              </a:tblGrid>
              <a:tr h="497840">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CA" sz="2700" b="0" u="sng" dirty="0" err="1">
                          <a:solidFill>
                            <a:srgbClr val="FF9900"/>
                          </a:solidFill>
                          <a:latin typeface="Coptic1" pitchFamily="2" charset="0"/>
                        </a:rPr>
                        <a:t>PiDiakwn</a:t>
                      </a:r>
                      <a:r>
                        <a:rPr lang="en-CA" sz="2700" b="0" u="sng" dirty="0">
                          <a:solidFill>
                            <a:srgbClr val="FF9900"/>
                          </a:solidFill>
                          <a:latin typeface="Coptic1" pitchFamily="2" charset="0"/>
                        </a:rPr>
                        <a:t>:</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33"/>
                          </a:solidFill>
                          <a:effectLst/>
                          <a:latin typeface="Arial" charset="0"/>
                          <a:cs typeface="Arial" pitchFamily="34" charset="0"/>
                        </a:rPr>
                        <a:t>Diacre</a:t>
                      </a:r>
                      <a:r>
                        <a:rPr kumimoji="0" lang="en-US" sz="2700" b="0" i="0" u="sng" strike="noStrike" cap="none" normalizeH="0" baseline="0" dirty="0">
                          <a:ln>
                            <a:noFill/>
                          </a:ln>
                          <a:solidFill>
                            <a:srgbClr val="FF9933"/>
                          </a:solidFill>
                          <a:effectLst/>
                          <a:latin typeface="Arial" charset="0"/>
                          <a:cs typeface="Arial" pitchFamily="34" charset="0"/>
                        </a:rPr>
                        <a:t>:</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a:t>
                      </a:r>
                      <a:r>
                        <a:rPr kumimoji="0" lang="ar-EG" sz="2700" b="0" i="0" u="sng" strike="noStrike" cap="none" normalizeH="0" baseline="0" dirty="0">
                          <a:ln>
                            <a:noFill/>
                          </a:ln>
                          <a:solidFill>
                            <a:srgbClr val="FF9900"/>
                          </a:solidFill>
                          <a:effectLst/>
                          <a:latin typeface="Arial" charset="0"/>
                          <a:cs typeface="Arial" charset="0"/>
                        </a:rPr>
                        <a:t>شماس</a:t>
                      </a:r>
                      <a:r>
                        <a:rPr kumimoji="0" lang="fr-FR" sz="2700" b="0" i="0" u="sng" strike="noStrike" cap="none" normalizeH="0" baseline="0" dirty="0">
                          <a:ln>
                            <a:noFill/>
                          </a:ln>
                          <a:solidFill>
                            <a:srgbClr val="FF9900"/>
                          </a:solidFill>
                          <a:effectLst/>
                          <a:latin typeface="Arial" charset="0"/>
                          <a:cs typeface="Arial" charset="0"/>
                        </a:rPr>
                        <a:t>:</a:t>
                      </a:r>
                      <a:endParaRPr kumimoji="0" lang="en-US" sz="1900" b="0" i="0" u="none" strike="noStrike" cap="none" normalizeH="0" baseline="0" dirty="0">
                        <a:ln>
                          <a:noFill/>
                        </a:ln>
                        <a:solidFill>
                          <a:schemeClr val="tx1"/>
                        </a:solidFill>
                        <a:effectLst/>
                        <a:latin typeface="Coptic1" pitchFamily="2" charset="0"/>
                        <a:cs typeface="Arial" pitchFamily="34"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6350000">
                <a:tc>
                  <a:txBody>
                    <a:bodyPr/>
                    <a:lstStyle/>
                    <a:p>
                      <a:pPr algn="just"/>
                      <a:r>
                        <a:rPr lang="fr-FR" sz="3700" baseline="0" dirty="0" err="1">
                          <a:latin typeface="Coptic1" pitchFamily="2" charset="0"/>
                        </a:rPr>
                        <a:t>Twbh</a:t>
                      </a:r>
                      <a:r>
                        <a:rPr lang="fr-FR" sz="3700" baseline="0" dirty="0">
                          <a:latin typeface="Coptic1" pitchFamily="2" charset="0"/>
                        </a:rPr>
                        <a:t> </a:t>
                      </a:r>
                      <a:r>
                        <a:rPr lang="fr-FR" sz="3700" baseline="0" dirty="0" err="1">
                          <a:latin typeface="Coptic1" pitchFamily="2" charset="0"/>
                        </a:rPr>
                        <a:t>hina</a:t>
                      </a:r>
                      <a:r>
                        <a:rPr lang="fr-FR" sz="3700" baseline="0" dirty="0">
                          <a:latin typeface="Coptic1" pitchFamily="2" charset="0"/>
                        </a:rPr>
                        <a:t> </a:t>
                      </a:r>
                      <a:r>
                        <a:rPr lang="fr-FR" sz="3700" baseline="0" dirty="0" err="1">
                          <a:latin typeface="Coptic1" pitchFamily="2" charset="0"/>
                        </a:rPr>
                        <a:t>n~te</a:t>
                      </a:r>
                      <a:r>
                        <a:rPr lang="fr-FR" sz="3700" baseline="0" dirty="0">
                          <a:latin typeface="Coptic1" pitchFamily="2" charset="0"/>
                        </a:rPr>
                        <a:t> V] </a:t>
                      </a:r>
                      <a:r>
                        <a:rPr lang="fr-FR" sz="3700" baseline="0" dirty="0" err="1">
                          <a:latin typeface="Coptic1" pitchFamily="2" charset="0"/>
                        </a:rPr>
                        <a:t>nai</a:t>
                      </a:r>
                      <a:r>
                        <a:rPr lang="fr-FR" sz="3700" baseline="0" dirty="0">
                          <a:latin typeface="Coptic1" pitchFamily="2" charset="0"/>
                        </a:rPr>
                        <a:t> nan: </a:t>
                      </a:r>
                      <a:r>
                        <a:rPr lang="fr-FR" sz="3700" baseline="0" dirty="0" err="1">
                          <a:latin typeface="Coptic1" pitchFamily="2" charset="0"/>
                        </a:rPr>
                        <a:t>n~tefsenh</a:t>
                      </a:r>
                      <a:r>
                        <a:rPr lang="fr-FR" sz="3700" baseline="0" dirty="0">
                          <a:latin typeface="Coptic1" pitchFamily="2" charset="0"/>
                        </a:rPr>
                        <a:t>/t </a:t>
                      </a:r>
                      <a:r>
                        <a:rPr lang="fr-FR" sz="3700" baseline="0" dirty="0" err="1">
                          <a:latin typeface="Coptic1" pitchFamily="2" charset="0"/>
                        </a:rPr>
                        <a:t>qaron</a:t>
                      </a:r>
                      <a:r>
                        <a:rPr lang="fr-FR" sz="3700" baseline="0" dirty="0">
                          <a:latin typeface="Coptic1" pitchFamily="2" charset="0"/>
                        </a:rPr>
                        <a:t>: </a:t>
                      </a:r>
                      <a:r>
                        <a:rPr lang="fr-FR" sz="3700" baseline="0" dirty="0" err="1">
                          <a:latin typeface="Coptic1" pitchFamily="2" charset="0"/>
                        </a:rPr>
                        <a:t>n~tefcwtem</a:t>
                      </a:r>
                      <a:r>
                        <a:rPr lang="fr-FR" sz="3700" baseline="0" dirty="0">
                          <a:latin typeface="Coptic1" pitchFamily="2" charset="0"/>
                        </a:rPr>
                        <a:t> </a:t>
                      </a:r>
                      <a:r>
                        <a:rPr lang="fr-FR" sz="3700" baseline="0" dirty="0" err="1">
                          <a:latin typeface="Coptic1" pitchFamily="2" charset="0"/>
                        </a:rPr>
                        <a:t>e~ron</a:t>
                      </a:r>
                      <a:r>
                        <a:rPr lang="fr-FR" sz="3700" baseline="0" dirty="0">
                          <a:latin typeface="Coptic1" pitchFamily="2" charset="0"/>
                        </a:rPr>
                        <a:t>: </a:t>
                      </a:r>
                      <a:r>
                        <a:rPr lang="fr-FR" sz="3700" baseline="0" dirty="0" err="1">
                          <a:latin typeface="Coptic1" pitchFamily="2" charset="0"/>
                        </a:rPr>
                        <a:t>n~teferbo</a:t>
                      </a:r>
                      <a:r>
                        <a:rPr lang="fr-FR" sz="3700" baseline="0" dirty="0">
                          <a:latin typeface="Coptic1" pitchFamily="2" charset="0"/>
                        </a:rPr>
                        <a:t>/~yin </a:t>
                      </a:r>
                      <a:r>
                        <a:rPr lang="fr-FR" sz="3700" baseline="0" dirty="0" err="1">
                          <a:latin typeface="Coptic1" pitchFamily="2" charset="0"/>
                        </a:rPr>
                        <a:t>e~ron</a:t>
                      </a:r>
                      <a:r>
                        <a:rPr lang="fr-FR" sz="3700" baseline="0" dirty="0">
                          <a:latin typeface="Coptic1" pitchFamily="2" charset="0"/>
                        </a:rPr>
                        <a:t>: </a:t>
                      </a:r>
                      <a:r>
                        <a:rPr lang="fr-FR" sz="3700" baseline="0" dirty="0" err="1">
                          <a:latin typeface="Coptic1" pitchFamily="2" charset="0"/>
                        </a:rPr>
                        <a:t>n~tef</a:t>
                      </a:r>
                      <a:r>
                        <a:rPr lang="fr-FR" sz="3700" baseline="0" dirty="0">
                          <a:latin typeface="Coptic1" pitchFamily="2" charset="0"/>
                        </a:rPr>
                        <a:t>[i  </a:t>
                      </a:r>
                      <a:r>
                        <a:rPr lang="fr-FR" sz="3700" baseline="0" dirty="0" err="1">
                          <a:latin typeface="Coptic1" pitchFamily="2" charset="0"/>
                        </a:rPr>
                        <a:t>n~ni</a:t>
                      </a:r>
                      <a:r>
                        <a:rPr lang="fr-FR" sz="3700" baseline="0" dirty="0">
                          <a:latin typeface="Coptic1" pitchFamily="2" charset="0"/>
                        </a:rPr>
                        <a:t>]ho nem </a:t>
                      </a:r>
                      <a:r>
                        <a:rPr lang="fr-FR" sz="3700" baseline="0" dirty="0" err="1">
                          <a:latin typeface="Coptic1" pitchFamily="2" charset="0"/>
                        </a:rPr>
                        <a:t>nitwbh</a:t>
                      </a:r>
                      <a:r>
                        <a:rPr lang="fr-FR" sz="3700" baseline="0" dirty="0">
                          <a:latin typeface="Coptic1" pitchFamily="2" charset="0"/>
                        </a:rPr>
                        <a:t> </a:t>
                      </a:r>
                      <a:r>
                        <a:rPr lang="fr-FR" sz="3700" baseline="0" dirty="0" err="1">
                          <a:latin typeface="Coptic1" pitchFamily="2" charset="0"/>
                        </a:rPr>
                        <a:t>n~te</a:t>
                      </a:r>
                      <a:r>
                        <a:rPr lang="fr-FR" sz="3700" baseline="0" dirty="0">
                          <a:latin typeface="Coptic1" pitchFamily="2" charset="0"/>
                        </a:rPr>
                        <a:t> </a:t>
                      </a:r>
                      <a:r>
                        <a:rPr lang="fr-FR" sz="3700" baseline="0" dirty="0" err="1">
                          <a:latin typeface="Coptic1" pitchFamily="2" charset="0"/>
                        </a:rPr>
                        <a:t>nyeyouab</a:t>
                      </a:r>
                      <a:r>
                        <a:rPr lang="fr-FR" sz="3700" baseline="0" dirty="0">
                          <a:latin typeface="Coptic1" pitchFamily="2" charset="0"/>
                        </a:rPr>
                        <a:t> </a:t>
                      </a:r>
                      <a:r>
                        <a:rPr lang="fr-FR" sz="3700" baseline="0" dirty="0" err="1">
                          <a:latin typeface="Coptic1" pitchFamily="2" charset="0"/>
                        </a:rPr>
                        <a:t>n~taf</a:t>
                      </a:r>
                      <a:r>
                        <a:rPr lang="fr-FR" sz="3700" baseline="0" dirty="0">
                          <a:latin typeface="Coptic1" pitchFamily="2" charset="0"/>
                        </a:rPr>
                        <a:t> </a:t>
                      </a:r>
                      <a:r>
                        <a:rPr lang="fr-FR" sz="3700" baseline="0" dirty="0" err="1">
                          <a:latin typeface="Coptic1" pitchFamily="2" charset="0"/>
                        </a:rPr>
                        <a:t>n~totou</a:t>
                      </a:r>
                      <a:r>
                        <a:rPr lang="fr-FR" sz="3700" baseline="0" dirty="0">
                          <a:latin typeface="Coptic1" pitchFamily="2" charset="0"/>
                        </a:rPr>
                        <a:t> </a:t>
                      </a:r>
                      <a:r>
                        <a:rPr lang="fr-FR" sz="3700" baseline="0" dirty="0" err="1">
                          <a:latin typeface="Coptic1" pitchFamily="2" charset="0"/>
                        </a:rPr>
                        <a:t>e~h~r</a:t>
                      </a:r>
                      <a:r>
                        <a:rPr lang="fr-FR" sz="3700" baseline="0" dirty="0">
                          <a:latin typeface="Coptic1" pitchFamily="2" charset="0"/>
                        </a:rPr>
                        <a:t>/i </a:t>
                      </a:r>
                      <a:r>
                        <a:rPr lang="fr-FR" sz="3700" baseline="0" dirty="0" err="1">
                          <a:latin typeface="Coptic1" pitchFamily="2" charset="0"/>
                        </a:rPr>
                        <a:t>e~jwn</a:t>
                      </a:r>
                      <a:r>
                        <a:rPr lang="fr-FR" sz="3700" baseline="0" dirty="0">
                          <a:latin typeface="Coptic1" pitchFamily="2" charset="0"/>
                        </a:rPr>
                        <a:t> </a:t>
                      </a:r>
                      <a:r>
                        <a:rPr lang="fr-FR" sz="3700" baseline="0" dirty="0" err="1">
                          <a:latin typeface="Coptic1" pitchFamily="2" charset="0"/>
                        </a:rPr>
                        <a:t>e~pia~gayon</a:t>
                      </a:r>
                      <a:r>
                        <a:rPr lang="fr-FR" sz="3700" baseline="0" dirty="0">
                          <a:latin typeface="Coptic1" pitchFamily="2" charset="0"/>
                        </a:rPr>
                        <a:t> </a:t>
                      </a:r>
                      <a:r>
                        <a:rPr lang="fr-FR" sz="3700" baseline="0" dirty="0" err="1">
                          <a:latin typeface="Coptic1" pitchFamily="2" charset="0"/>
                        </a:rPr>
                        <a:t>n~c</a:t>
                      </a:r>
                      <a:r>
                        <a:rPr lang="fr-FR" sz="3700" baseline="0" dirty="0">
                          <a:latin typeface="Coptic1" pitchFamily="2" charset="0"/>
                        </a:rPr>
                        <a:t>/ou </a:t>
                      </a:r>
                      <a:r>
                        <a:rPr lang="fr-FR" sz="3700" baseline="0" dirty="0" err="1">
                          <a:latin typeface="Coptic1" pitchFamily="2" charset="0"/>
                        </a:rPr>
                        <a:t>niben</a:t>
                      </a:r>
                      <a:r>
                        <a:rPr lang="fr-FR" sz="3700" baseline="0" dirty="0">
                          <a:latin typeface="Coptic1" pitchFamily="2" charset="0"/>
                        </a:rPr>
                        <a:t>. </a:t>
                      </a:r>
                      <a:endParaRPr kumimoji="0" lang="en-US" sz="3700" b="0" i="0" u="none" strike="noStrike" cap="none" normalizeH="0" baseline="0" dirty="0">
                        <a:ln>
                          <a:noFill/>
                        </a:ln>
                        <a:solidFill>
                          <a:schemeClr val="tx1"/>
                        </a:solidFill>
                        <a:effectLst/>
                        <a:latin typeface="Coptic1" pitchFamily="2" charset="0"/>
                        <a:cs typeface="Arial"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Implorez pour que Dieu aie pitié de nous, soit compatissant</a:t>
                      </a:r>
                      <a:r>
                        <a:rPr kumimoji="0" lang="ar-EG" sz="3200" b="0" i="0" u="none" strike="noStrike" cap="none" normalizeH="0" baseline="0" dirty="0">
                          <a:ln>
                            <a:noFill/>
                          </a:ln>
                          <a:solidFill>
                            <a:schemeClr val="tx1"/>
                          </a:solidFill>
                          <a:effectLst/>
                          <a:latin typeface="Arial" charset="0"/>
                          <a:cs typeface="Arial" charset="0"/>
                        </a:rPr>
                        <a:t> </a:t>
                      </a:r>
                      <a:r>
                        <a:rPr kumimoji="0" lang="fr-FR" sz="3200" b="0" i="0" u="none" strike="noStrike" cap="none" normalizeH="0" baseline="0" dirty="0">
                          <a:ln>
                            <a:noFill/>
                          </a:ln>
                          <a:solidFill>
                            <a:schemeClr val="tx1"/>
                          </a:solidFill>
                          <a:effectLst/>
                          <a:latin typeface="Arial" charset="0"/>
                          <a:cs typeface="Arial" charset="0"/>
                        </a:rPr>
                        <a:t>envers nous, nous écoute et nous aide, qu’Il agrée les</a:t>
                      </a:r>
                      <a:r>
                        <a:rPr kumimoji="0" lang="ar-EG" sz="3200" b="0" i="0" u="none" strike="noStrike" cap="none" normalizeH="0" baseline="0" dirty="0">
                          <a:ln>
                            <a:noFill/>
                          </a:ln>
                          <a:solidFill>
                            <a:schemeClr val="tx1"/>
                          </a:solidFill>
                          <a:effectLst/>
                          <a:latin typeface="Arial" charset="0"/>
                          <a:cs typeface="Arial" charset="0"/>
                        </a:rPr>
                        <a:t> </a:t>
                      </a:r>
                      <a:r>
                        <a:rPr kumimoji="0" lang="fr-FR" sz="3200" b="0" i="0" u="none" strike="noStrike" cap="none" normalizeH="0" baseline="0" dirty="0">
                          <a:ln>
                            <a:noFill/>
                          </a:ln>
                          <a:solidFill>
                            <a:schemeClr val="tx1"/>
                          </a:solidFill>
                          <a:effectLst/>
                          <a:latin typeface="Arial" charset="0"/>
                          <a:cs typeface="Arial" charset="0"/>
                        </a:rPr>
                        <a:t>demandes et les supplications que ses saints Lui adressent continuellement en notre faveur,</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3700" b="0" i="0" u="none" strike="noStrike" cap="none" normalizeH="0" baseline="0" dirty="0">
                          <a:ln>
                            <a:noFill/>
                          </a:ln>
                          <a:solidFill>
                            <a:schemeClr val="tx1"/>
                          </a:solidFill>
                          <a:effectLst/>
                          <a:latin typeface="Arial" charset="0"/>
                          <a:cs typeface="Arial" charset="0"/>
                        </a:rPr>
                        <a:t>أطلبوا لكي يرحمنا</a:t>
                      </a:r>
                      <a:r>
                        <a:rPr kumimoji="0" lang="fr-FR" sz="3700" b="0" i="0" u="none" strike="noStrike" cap="none" normalizeH="0" baseline="0" dirty="0">
                          <a:ln>
                            <a:noFill/>
                          </a:ln>
                          <a:solidFill>
                            <a:schemeClr val="tx1"/>
                          </a:solidFill>
                          <a:effectLst/>
                          <a:latin typeface="Arial" charset="0"/>
                          <a:cs typeface="Arial" charset="0"/>
                        </a:rPr>
                        <a:t> </a:t>
                      </a:r>
                      <a:r>
                        <a:rPr kumimoji="0" lang="ar-EG" sz="3700" b="0" i="0" u="none" strike="noStrike" cap="none" normalizeH="0" baseline="0" dirty="0">
                          <a:ln>
                            <a:noFill/>
                          </a:ln>
                          <a:solidFill>
                            <a:schemeClr val="tx1"/>
                          </a:solidFill>
                          <a:effectLst/>
                          <a:latin typeface="Arial" charset="0"/>
                          <a:cs typeface="Arial" charset="0"/>
                        </a:rPr>
                        <a:t>الله، ويتراءف علينا،</a:t>
                      </a:r>
                      <a:r>
                        <a:rPr kumimoji="0" lang="fr-FR" sz="3700" b="0" i="0" u="none" strike="noStrike" cap="none" normalizeH="0" baseline="0" dirty="0">
                          <a:ln>
                            <a:noFill/>
                          </a:ln>
                          <a:solidFill>
                            <a:schemeClr val="tx1"/>
                          </a:solidFill>
                          <a:effectLst/>
                          <a:latin typeface="Arial" charset="0"/>
                          <a:cs typeface="Arial" charset="0"/>
                        </a:rPr>
                        <a:t> </a:t>
                      </a:r>
                      <a:r>
                        <a:rPr kumimoji="0" lang="ar-EG" sz="3700" b="0" i="0" u="none" strike="noStrike" cap="none" normalizeH="0" baseline="0" dirty="0">
                          <a:ln>
                            <a:noFill/>
                          </a:ln>
                          <a:solidFill>
                            <a:schemeClr val="tx1"/>
                          </a:solidFill>
                          <a:effectLst/>
                          <a:latin typeface="Arial" charset="0"/>
                          <a:cs typeface="Arial" charset="0"/>
                        </a:rPr>
                        <a:t>ويسمعنا، ويعيننا،</a:t>
                      </a:r>
                      <a:r>
                        <a:rPr kumimoji="0" lang="fr-FR" sz="3700" b="0" i="0" u="none" strike="noStrike" cap="none" normalizeH="0" baseline="0" dirty="0">
                          <a:ln>
                            <a:noFill/>
                          </a:ln>
                          <a:solidFill>
                            <a:schemeClr val="tx1"/>
                          </a:solidFill>
                          <a:effectLst/>
                          <a:latin typeface="Arial" charset="0"/>
                          <a:cs typeface="Arial" charset="0"/>
                        </a:rPr>
                        <a:t> </a:t>
                      </a:r>
                      <a:r>
                        <a:rPr kumimoji="0" lang="ar-EG" sz="3700" b="0" i="0" u="none" strike="noStrike" cap="none" normalizeH="0" baseline="0" dirty="0">
                          <a:ln>
                            <a:noFill/>
                          </a:ln>
                          <a:solidFill>
                            <a:schemeClr val="tx1"/>
                          </a:solidFill>
                          <a:effectLst/>
                          <a:latin typeface="Arial" charset="0"/>
                          <a:cs typeface="Arial" charset="0"/>
                        </a:rPr>
                        <a:t>ويقبل </a:t>
                      </a:r>
                      <a:r>
                        <a:rPr kumimoji="0" lang="ar-EG" sz="3700" b="0" i="0" u="none" strike="noStrike" cap="none" normalizeH="0" baseline="0" dirty="0" err="1">
                          <a:ln>
                            <a:noFill/>
                          </a:ln>
                          <a:solidFill>
                            <a:schemeClr val="tx1"/>
                          </a:solidFill>
                          <a:effectLst/>
                          <a:latin typeface="Arial" charset="0"/>
                          <a:cs typeface="Arial" charset="0"/>
                        </a:rPr>
                        <a:t>سؤالات</a:t>
                      </a:r>
                      <a:r>
                        <a:rPr kumimoji="0" lang="ar-EG" sz="3700" b="0" i="0" u="none" strike="noStrike" cap="none" normalizeH="0" baseline="0" dirty="0">
                          <a:ln>
                            <a:noFill/>
                          </a:ln>
                          <a:solidFill>
                            <a:schemeClr val="tx1"/>
                          </a:solidFill>
                          <a:effectLst/>
                          <a:latin typeface="Arial" charset="0"/>
                          <a:cs typeface="Arial" charset="0"/>
                        </a:rPr>
                        <a:t> وطلبات</a:t>
                      </a:r>
                      <a:r>
                        <a:rPr kumimoji="0" lang="fr-FR" sz="3700" b="0" i="0" u="none" strike="noStrike" cap="none" normalizeH="0" baseline="0" dirty="0">
                          <a:ln>
                            <a:noFill/>
                          </a:ln>
                          <a:solidFill>
                            <a:schemeClr val="tx1"/>
                          </a:solidFill>
                          <a:effectLst/>
                          <a:latin typeface="Arial" charset="0"/>
                          <a:cs typeface="Arial" charset="0"/>
                        </a:rPr>
                        <a:t> </a:t>
                      </a:r>
                      <a:r>
                        <a:rPr kumimoji="0" lang="ar-EG" sz="3700" b="0" i="0" u="none" strike="noStrike" cap="none" normalizeH="0" baseline="0" dirty="0" err="1">
                          <a:ln>
                            <a:noFill/>
                          </a:ln>
                          <a:solidFill>
                            <a:schemeClr val="tx1"/>
                          </a:solidFill>
                          <a:effectLst/>
                          <a:latin typeface="Arial" charset="0"/>
                          <a:cs typeface="Arial" charset="0"/>
                        </a:rPr>
                        <a:t>قديسيه</a:t>
                      </a:r>
                      <a:r>
                        <a:rPr kumimoji="0" lang="ar-EG" sz="3700" b="0" i="0" u="none" strike="noStrike" cap="none" normalizeH="0" baseline="0" dirty="0">
                          <a:ln>
                            <a:noFill/>
                          </a:ln>
                          <a:solidFill>
                            <a:schemeClr val="tx1"/>
                          </a:solidFill>
                          <a:effectLst/>
                          <a:latin typeface="Arial" charset="0"/>
                          <a:cs typeface="Arial" charset="0"/>
                        </a:rPr>
                        <a:t> منهم بالصلاح</a:t>
                      </a:r>
                      <a:r>
                        <a:rPr kumimoji="0" lang="fr-FR" sz="3700" b="0" i="0" u="none" strike="noStrike" cap="none" normalizeH="0" baseline="0" dirty="0">
                          <a:ln>
                            <a:noFill/>
                          </a:ln>
                          <a:solidFill>
                            <a:schemeClr val="tx1"/>
                          </a:solidFill>
                          <a:effectLst/>
                          <a:latin typeface="Arial" charset="0"/>
                          <a:cs typeface="Arial" charset="0"/>
                        </a:rPr>
                        <a:t> </a:t>
                      </a:r>
                      <a:r>
                        <a:rPr kumimoji="0" lang="ar-EG" sz="3700" b="0" i="0" u="none" strike="noStrike" cap="none" normalizeH="0" baseline="0" dirty="0">
                          <a:ln>
                            <a:noFill/>
                          </a:ln>
                          <a:solidFill>
                            <a:schemeClr val="tx1"/>
                          </a:solidFill>
                          <a:effectLst/>
                          <a:latin typeface="Arial" charset="0"/>
                          <a:cs typeface="Arial" charset="0"/>
                        </a:rPr>
                        <a:t>عنا في كل حين.</a:t>
                      </a:r>
                    </a:p>
                    <a:p>
                      <a:pPr marL="0" marR="0" lvl="0" indent="0" algn="just" defTabSz="914400" rtl="1" eaLnBrk="1" fontAlgn="base" latinLnBrk="0" hangingPunct="1">
                        <a:lnSpc>
                          <a:spcPct val="100000"/>
                        </a:lnSpc>
                        <a:spcBef>
                          <a:spcPct val="20000"/>
                        </a:spcBef>
                        <a:spcAft>
                          <a:spcPct val="0"/>
                        </a:spcAft>
                        <a:buClrTx/>
                        <a:buSzTx/>
                        <a:buFontTx/>
                        <a:buNone/>
                        <a:tabLst/>
                        <a:defRPr/>
                      </a:pP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904009509"/>
      </p:ext>
    </p:extLst>
  </p:cSld>
  <p:clrMapOvr>
    <a:masterClrMapping/>
  </p:clrMapOvr>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ooter Placeholder 1"/>
          <p:cNvSpPr>
            <a:spLocks noGrp="1"/>
          </p:cNvSpPr>
          <p:nvPr>
            <p:ph type="ftr" sz="quarter" idx="11"/>
          </p:nvPr>
        </p:nvSpPr>
        <p:spPr bwMode="auto">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graphicFrame>
        <p:nvGraphicFramePr>
          <p:cNvPr id="6" name="Group 97">
            <a:extLst>
              <a:ext uri="{FF2B5EF4-FFF2-40B4-BE49-F238E27FC236}">
                <a16:creationId xmlns:a16="http://schemas.microsoft.com/office/drawing/2014/main" id="{17839E2C-9709-4562-9852-DFDF690DB89B}"/>
              </a:ext>
            </a:extLst>
          </p:cNvPr>
          <p:cNvGraphicFramePr>
            <a:graphicFrameLocks/>
          </p:cNvGraphicFramePr>
          <p:nvPr/>
        </p:nvGraphicFramePr>
        <p:xfrm>
          <a:off x="0" y="0"/>
          <a:ext cx="12191999" cy="6918960"/>
        </p:xfrm>
        <a:graphic>
          <a:graphicData uri="http://schemas.openxmlformats.org/drawingml/2006/table">
            <a:tbl>
              <a:tblPr/>
              <a:tblGrid>
                <a:gridCol w="4349345">
                  <a:extLst>
                    <a:ext uri="{9D8B030D-6E8A-4147-A177-3AD203B41FA5}">
                      <a16:colId xmlns:a16="http://schemas.microsoft.com/office/drawing/2014/main" val="980968862"/>
                    </a:ext>
                  </a:extLst>
                </a:gridCol>
                <a:gridCol w="4280169">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69189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900" b="0" i="0" u="none" strike="noStrike" cap="none" normalizeH="0" baseline="0" err="1">
                          <a:ln>
                            <a:noFill/>
                          </a:ln>
                          <a:solidFill>
                            <a:schemeClr val="tx1"/>
                          </a:solidFill>
                          <a:effectLst/>
                          <a:latin typeface="Coptic1" pitchFamily="2" charset="0"/>
                          <a:cs typeface="Arial" charset="0"/>
                        </a:rPr>
                        <a:t>Efswt</a:t>
                      </a:r>
                      <a:r>
                        <a:rPr kumimoji="0" lang="fr-CA" sz="2900" b="0" i="0" u="none" strike="noStrike" cap="none" normalizeH="0" baseline="0">
                          <a:ln>
                            <a:noFill/>
                          </a:ln>
                          <a:solidFill>
                            <a:schemeClr val="tx1"/>
                          </a:solidFill>
                          <a:effectLst/>
                          <a:latin typeface="Coptic1" pitchFamily="2" charset="0"/>
                          <a:cs typeface="Arial" charset="0"/>
                        </a:rPr>
                        <a:t> </a:t>
                      </a:r>
                      <a:r>
                        <a:rPr kumimoji="0" lang="fr-CA" sz="2900" b="0" i="0" u="none" strike="noStrike" cap="none" normalizeH="0" baseline="0" err="1">
                          <a:ln>
                            <a:noFill/>
                          </a:ln>
                          <a:solidFill>
                            <a:schemeClr val="tx1"/>
                          </a:solidFill>
                          <a:effectLst/>
                          <a:latin typeface="Coptic1" pitchFamily="2" charset="0"/>
                          <a:cs typeface="Arial" charset="0"/>
                        </a:rPr>
                        <a:t>ebol</a:t>
                      </a:r>
                      <a:r>
                        <a:rPr kumimoji="0" lang="fr-CA" sz="2900" b="0" i="0" u="none" strike="noStrike" cap="none" normalizeH="0" baseline="0">
                          <a:ln>
                            <a:noFill/>
                          </a:ln>
                          <a:solidFill>
                            <a:schemeClr val="tx1"/>
                          </a:solidFill>
                          <a:effectLst/>
                          <a:latin typeface="Coptic1" pitchFamily="2" charset="0"/>
                          <a:cs typeface="Arial" charset="0"/>
                        </a:rPr>
                        <a:t> </a:t>
                      </a:r>
                      <a:r>
                        <a:rPr kumimoji="0" lang="fr-CA" sz="2900" b="0" i="0" u="none" strike="noStrike" cap="none" normalizeH="0" baseline="0" err="1">
                          <a:ln>
                            <a:noFill/>
                          </a:ln>
                          <a:solidFill>
                            <a:schemeClr val="tx1"/>
                          </a:solidFill>
                          <a:effectLst/>
                          <a:latin typeface="Coptic1" pitchFamily="2" charset="0"/>
                          <a:cs typeface="Arial" charset="0"/>
                        </a:rPr>
                        <a:t>m~p~caji</a:t>
                      </a:r>
                      <a:r>
                        <a:rPr kumimoji="0" lang="fr-CA" sz="2900" b="0" i="0" u="none" strike="noStrike" cap="none" normalizeH="0" baseline="0">
                          <a:ln>
                            <a:noFill/>
                          </a:ln>
                          <a:solidFill>
                            <a:schemeClr val="tx1"/>
                          </a:solidFill>
                          <a:effectLst/>
                          <a:latin typeface="Coptic1" pitchFamily="2" charset="0"/>
                          <a:cs typeface="Arial" charset="0"/>
                        </a:rPr>
                        <a:t> </a:t>
                      </a:r>
                      <a:r>
                        <a:rPr kumimoji="0" lang="fr-CA" sz="2900" b="0" i="0" u="none" strike="noStrike" cap="none" normalizeH="0" baseline="0" err="1">
                          <a:ln>
                            <a:noFill/>
                          </a:ln>
                          <a:solidFill>
                            <a:schemeClr val="tx1"/>
                          </a:solidFill>
                          <a:effectLst/>
                          <a:latin typeface="Coptic1" pitchFamily="2" charset="0"/>
                          <a:cs typeface="Arial" charset="0"/>
                        </a:rPr>
                        <a:t>n~te</a:t>
                      </a:r>
                      <a:r>
                        <a:rPr kumimoji="0" lang="fr-CA" sz="2900" b="0" i="0" u="none" strike="noStrike" cap="none" normalizeH="0" baseline="0">
                          <a:ln>
                            <a:noFill/>
                          </a:ln>
                          <a:solidFill>
                            <a:schemeClr val="tx1"/>
                          </a:solidFill>
                          <a:effectLst/>
                          <a:latin typeface="Coptic1" pitchFamily="2" charset="0"/>
                          <a:cs typeface="Arial" charset="0"/>
                        </a:rPr>
                        <a:t> ]</a:t>
                      </a:r>
                      <a:r>
                        <a:rPr kumimoji="0" lang="fr-CA" sz="2900" b="0" i="0" u="none" strike="noStrike" cap="none" normalizeH="0" baseline="0" err="1">
                          <a:ln>
                            <a:noFill/>
                          </a:ln>
                          <a:solidFill>
                            <a:schemeClr val="tx1"/>
                          </a:solidFill>
                          <a:effectLst/>
                          <a:latin typeface="Coptic1" pitchFamily="2" charset="0"/>
                          <a:cs typeface="Arial" charset="0"/>
                        </a:rPr>
                        <a:t>meym</a:t>
                      </a:r>
                      <a:r>
                        <a:rPr kumimoji="0" lang="fr-CA" sz="2900" b="0" i="0" u="none" strike="noStrike" cap="none" normalizeH="0" baseline="0">
                          <a:ln>
                            <a:noFill/>
                          </a:ln>
                          <a:solidFill>
                            <a:schemeClr val="tx1"/>
                          </a:solidFill>
                          <a:effectLst/>
                          <a:latin typeface="Coptic1" pitchFamily="2" charset="0"/>
                          <a:cs typeface="Arial" charset="0"/>
                        </a:rPr>
                        <a:t>/i </a:t>
                      </a:r>
                      <a:r>
                        <a:rPr kumimoji="0" lang="fr-CA" sz="2900" b="0" i="0" u="none" strike="noStrike" cap="none" normalizeH="0" baseline="0" err="1">
                          <a:ln>
                            <a:noFill/>
                          </a:ln>
                          <a:solidFill>
                            <a:schemeClr val="tx1"/>
                          </a:solidFill>
                          <a:effectLst/>
                          <a:latin typeface="Coptic1" pitchFamily="2" charset="0"/>
                          <a:cs typeface="Arial" charset="0"/>
                        </a:rPr>
                        <a:t>qen</a:t>
                      </a:r>
                      <a:r>
                        <a:rPr kumimoji="0" lang="fr-CA" sz="2900" b="0" i="0" u="none" strike="noStrike" cap="none" normalizeH="0" baseline="0">
                          <a:ln>
                            <a:noFill/>
                          </a:ln>
                          <a:solidFill>
                            <a:schemeClr val="tx1"/>
                          </a:solidFill>
                          <a:effectLst/>
                          <a:latin typeface="Coptic1" pitchFamily="2" charset="0"/>
                          <a:cs typeface="Arial" charset="0"/>
                        </a:rPr>
                        <a:t> </a:t>
                      </a:r>
                      <a:r>
                        <a:rPr kumimoji="0" lang="fr-CA" sz="2900" b="0" i="0" u="none" strike="noStrike" cap="none" normalizeH="0" baseline="0" err="1">
                          <a:ln>
                            <a:noFill/>
                          </a:ln>
                          <a:solidFill>
                            <a:schemeClr val="tx1"/>
                          </a:solidFill>
                          <a:effectLst/>
                          <a:latin typeface="Coptic1" pitchFamily="2" charset="0"/>
                          <a:cs typeface="Arial" charset="0"/>
                        </a:rPr>
                        <a:t>oucwouten</a:t>
                      </a:r>
                      <a:r>
                        <a:rPr kumimoji="0" lang="fr-CA" sz="2900" b="0" i="0" u="none" strike="noStrike" cap="none" normalizeH="0" baseline="0">
                          <a:ln>
                            <a:noFill/>
                          </a:ln>
                          <a:solidFill>
                            <a:schemeClr val="tx1"/>
                          </a:solidFill>
                          <a:effectLst/>
                          <a:latin typeface="Coptic1" pitchFamily="2" charset="0"/>
                          <a:cs typeface="Arial" charset="0"/>
                        </a:rPr>
                        <a:t>: </a:t>
                      </a:r>
                      <a:r>
                        <a:rPr kumimoji="0" lang="fr-CA" sz="2900" b="0" i="0" u="none" strike="noStrike" cap="none" normalizeH="0" baseline="0" err="1">
                          <a:ln>
                            <a:noFill/>
                          </a:ln>
                          <a:solidFill>
                            <a:schemeClr val="tx1"/>
                          </a:solidFill>
                          <a:effectLst/>
                          <a:latin typeface="Coptic1" pitchFamily="2" charset="0"/>
                          <a:cs typeface="Arial" charset="0"/>
                        </a:rPr>
                        <a:t>efa~moni</a:t>
                      </a:r>
                      <a:r>
                        <a:rPr kumimoji="0" lang="fr-CA" sz="2900" b="0" i="0" u="none" strike="noStrike" cap="none" normalizeH="0" baseline="0">
                          <a:ln>
                            <a:noFill/>
                          </a:ln>
                          <a:solidFill>
                            <a:schemeClr val="tx1"/>
                          </a:solidFill>
                          <a:effectLst/>
                          <a:latin typeface="Coptic1" pitchFamily="2" charset="0"/>
                          <a:cs typeface="Arial" charset="0"/>
                        </a:rPr>
                        <a:t> </a:t>
                      </a:r>
                      <a:r>
                        <a:rPr kumimoji="0" lang="fr-CA" sz="2900" b="0" i="0" u="none" strike="noStrike" cap="none" normalizeH="0" baseline="0" err="1">
                          <a:ln>
                            <a:noFill/>
                          </a:ln>
                          <a:solidFill>
                            <a:schemeClr val="tx1"/>
                          </a:solidFill>
                          <a:effectLst/>
                          <a:latin typeface="Coptic1" pitchFamily="2" charset="0"/>
                          <a:cs typeface="Arial" charset="0"/>
                        </a:rPr>
                        <a:t>m~peklaoc</a:t>
                      </a:r>
                      <a:r>
                        <a:rPr kumimoji="0" lang="fr-CA" sz="2900" b="0" i="0" u="none" strike="noStrike" cap="none" normalizeH="0" baseline="0">
                          <a:ln>
                            <a:noFill/>
                          </a:ln>
                          <a:solidFill>
                            <a:schemeClr val="tx1"/>
                          </a:solidFill>
                          <a:effectLst/>
                          <a:latin typeface="Coptic1" pitchFamily="2" charset="0"/>
                          <a:cs typeface="Arial" charset="0"/>
                        </a:rPr>
                        <a:t> </a:t>
                      </a:r>
                      <a:r>
                        <a:rPr kumimoji="0" lang="fr-CA" sz="2900" b="0" i="0" u="none" strike="noStrike" cap="none" normalizeH="0" baseline="0" err="1">
                          <a:ln>
                            <a:noFill/>
                          </a:ln>
                          <a:solidFill>
                            <a:schemeClr val="tx1"/>
                          </a:solidFill>
                          <a:effectLst/>
                          <a:latin typeface="Coptic1" pitchFamily="2" charset="0"/>
                          <a:cs typeface="Arial" charset="0"/>
                        </a:rPr>
                        <a:t>qen</a:t>
                      </a:r>
                      <a:r>
                        <a:rPr kumimoji="0" lang="fr-CA" sz="2900" b="0" i="0" u="none" strike="noStrike" cap="none" normalizeH="0" baseline="0">
                          <a:ln>
                            <a:noFill/>
                          </a:ln>
                          <a:solidFill>
                            <a:schemeClr val="tx1"/>
                          </a:solidFill>
                          <a:effectLst/>
                          <a:latin typeface="Coptic1" pitchFamily="2" charset="0"/>
                          <a:cs typeface="Arial" charset="0"/>
                        </a:rPr>
                        <a:t> </a:t>
                      </a:r>
                      <a:r>
                        <a:rPr kumimoji="0" lang="fr-CA" sz="2900" b="0" i="0" u="none" strike="noStrike" cap="none" normalizeH="0" baseline="0" err="1">
                          <a:ln>
                            <a:noFill/>
                          </a:ln>
                          <a:solidFill>
                            <a:schemeClr val="tx1"/>
                          </a:solidFill>
                          <a:effectLst/>
                          <a:latin typeface="Coptic1" pitchFamily="2" charset="0"/>
                          <a:cs typeface="Arial" charset="0"/>
                        </a:rPr>
                        <a:t>outoubo</a:t>
                      </a:r>
                      <a:r>
                        <a:rPr kumimoji="0" lang="fr-CA" sz="2900" b="0" i="0" u="none" strike="noStrike" cap="none" normalizeH="0" baseline="0">
                          <a:ln>
                            <a:noFill/>
                          </a:ln>
                          <a:solidFill>
                            <a:schemeClr val="tx1"/>
                          </a:solidFill>
                          <a:effectLst/>
                          <a:latin typeface="Coptic1" pitchFamily="2" charset="0"/>
                          <a:cs typeface="Arial" charset="0"/>
                        </a:rPr>
                        <a:t> nem </a:t>
                      </a:r>
                      <a:r>
                        <a:rPr kumimoji="0" lang="fr-CA" sz="2900" b="0" i="0" u="none" strike="noStrike" cap="none" normalizeH="0" baseline="0" err="1">
                          <a:ln>
                            <a:noFill/>
                          </a:ln>
                          <a:solidFill>
                            <a:schemeClr val="tx1"/>
                          </a:solidFill>
                          <a:effectLst/>
                          <a:latin typeface="Coptic1" pitchFamily="2" charset="0"/>
                          <a:cs typeface="Arial" charset="0"/>
                        </a:rPr>
                        <a:t>oumeym</a:t>
                      </a:r>
                      <a:r>
                        <a:rPr kumimoji="0" lang="fr-CA" sz="2900" b="0" i="0" u="none" strike="noStrike" cap="none" normalizeH="0" baseline="0">
                          <a:ln>
                            <a:noFill/>
                          </a:ln>
                          <a:solidFill>
                            <a:schemeClr val="tx1"/>
                          </a:solidFill>
                          <a:effectLst/>
                          <a:latin typeface="Coptic1" pitchFamily="2" charset="0"/>
                          <a:cs typeface="Arial" charset="0"/>
                        </a:rPr>
                        <a:t>/i. </a:t>
                      </a:r>
                      <a:r>
                        <a:rPr lang="fr-FR" sz="2900" kern="1200">
                          <a:solidFill>
                            <a:schemeClr val="tx1"/>
                          </a:solidFill>
                          <a:effectLst/>
                          <a:latin typeface="Coptic1" pitchFamily="2" charset="0"/>
                          <a:ea typeface="+mn-ea"/>
                          <a:cs typeface="+mn-cs"/>
                        </a:rPr>
                        <a:t>Nem </a:t>
                      </a:r>
                      <a:r>
                        <a:rPr lang="fr-FR" sz="2900" kern="1200" err="1">
                          <a:solidFill>
                            <a:schemeClr val="tx1"/>
                          </a:solidFill>
                          <a:effectLst/>
                          <a:latin typeface="Coptic1" pitchFamily="2" charset="0"/>
                          <a:ea typeface="+mn-ea"/>
                          <a:cs typeface="+mn-cs"/>
                        </a:rPr>
                        <a:t>nie~pickopoc</a:t>
                      </a:r>
                      <a:r>
                        <a:rPr lang="fr-FR" sz="2900" kern="1200">
                          <a:solidFill>
                            <a:schemeClr val="tx1"/>
                          </a:solidFill>
                          <a:effectLst/>
                          <a:latin typeface="Coptic1" pitchFamily="2" charset="0"/>
                          <a:ea typeface="+mn-ea"/>
                          <a:cs typeface="+mn-cs"/>
                        </a:rPr>
                        <a:t> t/</a:t>
                      </a:r>
                      <a:r>
                        <a:rPr lang="fr-FR" sz="2900" kern="1200" err="1">
                          <a:solidFill>
                            <a:schemeClr val="tx1"/>
                          </a:solidFill>
                          <a:effectLst/>
                          <a:latin typeface="Coptic1" pitchFamily="2" charset="0"/>
                          <a:ea typeface="+mn-ea"/>
                          <a:cs typeface="+mn-cs"/>
                        </a:rPr>
                        <a:t>rou</a:t>
                      </a:r>
                      <a:r>
                        <a:rPr lang="fr-FR" sz="2900" kern="1200">
                          <a:solidFill>
                            <a:schemeClr val="tx1"/>
                          </a:solidFill>
                          <a:effectLst/>
                          <a:latin typeface="Coptic1" pitchFamily="2" charset="0"/>
                          <a:ea typeface="+mn-ea"/>
                          <a:cs typeface="+mn-cs"/>
                        </a:rPr>
                        <a:t>: </a:t>
                      </a:r>
                      <a:r>
                        <a:rPr lang="fr-FR" sz="2900" kern="1200" err="1">
                          <a:solidFill>
                            <a:schemeClr val="tx1"/>
                          </a:solidFill>
                          <a:effectLst/>
                          <a:latin typeface="Coptic1" pitchFamily="2" charset="0"/>
                          <a:ea typeface="+mn-ea"/>
                          <a:cs typeface="+mn-cs"/>
                        </a:rPr>
                        <a:t>n~oryodoxoc</a:t>
                      </a:r>
                      <a:r>
                        <a:rPr lang="fr-FR" sz="2900" kern="1200">
                          <a:solidFill>
                            <a:schemeClr val="tx1"/>
                          </a:solidFill>
                          <a:effectLst/>
                          <a:latin typeface="Coptic1" pitchFamily="2" charset="0"/>
                          <a:ea typeface="+mn-ea"/>
                          <a:cs typeface="+mn-cs"/>
                        </a:rPr>
                        <a:t>: nem </a:t>
                      </a:r>
                      <a:r>
                        <a:rPr lang="fr-FR" sz="2900" kern="1200" err="1">
                          <a:solidFill>
                            <a:schemeClr val="tx1"/>
                          </a:solidFill>
                          <a:effectLst/>
                          <a:latin typeface="Coptic1" pitchFamily="2" charset="0"/>
                          <a:ea typeface="+mn-ea"/>
                          <a:cs typeface="+mn-cs"/>
                        </a:rPr>
                        <a:t>nih</a:t>
                      </a:r>
                      <a:r>
                        <a:rPr lang="fr-FR" sz="2900" kern="1200">
                          <a:solidFill>
                            <a:schemeClr val="tx1"/>
                          </a:solidFill>
                          <a:effectLst/>
                          <a:latin typeface="Coptic1" pitchFamily="2" charset="0"/>
                          <a:ea typeface="+mn-ea"/>
                          <a:cs typeface="+mn-cs"/>
                        </a:rPr>
                        <a:t>/</a:t>
                      </a:r>
                      <a:r>
                        <a:rPr lang="fr-FR" sz="2900" kern="1200" err="1">
                          <a:solidFill>
                            <a:schemeClr val="tx1"/>
                          </a:solidFill>
                          <a:effectLst/>
                          <a:latin typeface="Coptic1" pitchFamily="2" charset="0"/>
                          <a:ea typeface="+mn-ea"/>
                          <a:cs typeface="+mn-cs"/>
                        </a:rPr>
                        <a:t>goumenoc</a:t>
                      </a:r>
                      <a:r>
                        <a:rPr lang="fr-FR" sz="2900" kern="1200">
                          <a:solidFill>
                            <a:schemeClr val="tx1"/>
                          </a:solidFill>
                          <a:effectLst/>
                          <a:latin typeface="Coptic1" pitchFamily="2" charset="0"/>
                          <a:ea typeface="+mn-ea"/>
                          <a:cs typeface="+mn-cs"/>
                        </a:rPr>
                        <a:t>: nem </a:t>
                      </a:r>
                      <a:r>
                        <a:rPr lang="fr-FR" sz="2900" kern="1200" err="1">
                          <a:solidFill>
                            <a:schemeClr val="tx1"/>
                          </a:solidFill>
                          <a:effectLst/>
                          <a:latin typeface="Coptic1" pitchFamily="2" charset="0"/>
                          <a:ea typeface="+mn-ea"/>
                          <a:cs typeface="+mn-cs"/>
                        </a:rPr>
                        <a:t>nip~recbuteroc</a:t>
                      </a:r>
                      <a:r>
                        <a:rPr lang="fr-FR" sz="2900" kern="1200">
                          <a:solidFill>
                            <a:schemeClr val="tx1"/>
                          </a:solidFill>
                          <a:effectLst/>
                          <a:latin typeface="Coptic1" pitchFamily="2" charset="0"/>
                          <a:ea typeface="+mn-ea"/>
                          <a:cs typeface="+mn-cs"/>
                        </a:rPr>
                        <a:t>: nem </a:t>
                      </a:r>
                      <a:r>
                        <a:rPr lang="fr-FR" sz="2900" kern="1200" err="1">
                          <a:solidFill>
                            <a:schemeClr val="tx1"/>
                          </a:solidFill>
                          <a:effectLst/>
                          <a:latin typeface="Coptic1" pitchFamily="2" charset="0"/>
                          <a:ea typeface="+mn-ea"/>
                          <a:cs typeface="+mn-cs"/>
                        </a:rPr>
                        <a:t>nidia~kwn</a:t>
                      </a:r>
                      <a:r>
                        <a:rPr lang="fr-FR" sz="2900" kern="1200">
                          <a:solidFill>
                            <a:schemeClr val="tx1"/>
                          </a:solidFill>
                          <a:effectLst/>
                          <a:latin typeface="Coptic1" pitchFamily="2" charset="0"/>
                          <a:ea typeface="+mn-ea"/>
                          <a:cs typeface="+mn-cs"/>
                        </a:rPr>
                        <a:t>: nem </a:t>
                      </a:r>
                      <a:r>
                        <a:rPr lang="fr-FR" sz="2900" kern="1200" err="1">
                          <a:solidFill>
                            <a:schemeClr val="tx1"/>
                          </a:solidFill>
                          <a:effectLst/>
                          <a:latin typeface="Coptic1" pitchFamily="2" charset="0"/>
                          <a:ea typeface="+mn-ea"/>
                          <a:cs typeface="+mn-cs"/>
                        </a:rPr>
                        <a:t>v~moh</a:t>
                      </a:r>
                      <a:r>
                        <a:rPr lang="fr-FR" sz="2900" kern="1200">
                          <a:solidFill>
                            <a:schemeClr val="tx1"/>
                          </a:solidFill>
                          <a:effectLst/>
                          <a:latin typeface="Coptic1" pitchFamily="2" charset="0"/>
                          <a:ea typeface="+mn-ea"/>
                          <a:cs typeface="+mn-cs"/>
                        </a:rPr>
                        <a:t> t/</a:t>
                      </a:r>
                      <a:r>
                        <a:rPr lang="fr-FR" sz="2900" kern="1200" err="1">
                          <a:solidFill>
                            <a:schemeClr val="tx1"/>
                          </a:solidFill>
                          <a:effectLst/>
                          <a:latin typeface="Coptic1" pitchFamily="2" charset="0"/>
                          <a:ea typeface="+mn-ea"/>
                          <a:cs typeface="+mn-cs"/>
                        </a:rPr>
                        <a:t>rf</a:t>
                      </a:r>
                      <a:r>
                        <a:rPr lang="fr-FR" sz="2900" kern="1200">
                          <a:solidFill>
                            <a:schemeClr val="tx1"/>
                          </a:solidFill>
                          <a:effectLst/>
                          <a:latin typeface="Coptic1" pitchFamily="2" charset="0"/>
                          <a:ea typeface="+mn-ea"/>
                          <a:cs typeface="+mn-cs"/>
                        </a:rPr>
                        <a:t> </a:t>
                      </a:r>
                      <a:r>
                        <a:rPr lang="fr-FR" sz="2900" kern="1200" err="1">
                          <a:solidFill>
                            <a:schemeClr val="tx1"/>
                          </a:solidFill>
                          <a:effectLst/>
                          <a:latin typeface="Coptic1" pitchFamily="2" charset="0"/>
                          <a:ea typeface="+mn-ea"/>
                          <a:cs typeface="+mn-cs"/>
                        </a:rPr>
                        <a:t>n~te</a:t>
                      </a:r>
                      <a:r>
                        <a:rPr lang="fr-FR" sz="2900" kern="1200">
                          <a:solidFill>
                            <a:schemeClr val="tx1"/>
                          </a:solidFill>
                          <a:effectLst/>
                          <a:latin typeface="Coptic1" pitchFamily="2" charset="0"/>
                          <a:ea typeface="+mn-ea"/>
                          <a:cs typeface="+mn-cs"/>
                        </a:rPr>
                        <a:t> </a:t>
                      </a:r>
                      <a:r>
                        <a:rPr lang="fr-FR" sz="2900" kern="1200" err="1">
                          <a:solidFill>
                            <a:schemeClr val="tx1"/>
                          </a:solidFill>
                          <a:effectLst/>
                          <a:latin typeface="Coptic1" pitchFamily="2" charset="0"/>
                          <a:ea typeface="+mn-ea"/>
                          <a:cs typeface="+mn-cs"/>
                        </a:rPr>
                        <a:t>tekoui</a:t>
                      </a:r>
                      <a:r>
                        <a:rPr lang="fr-FR" sz="2900" kern="1200">
                          <a:solidFill>
                            <a:schemeClr val="tx1"/>
                          </a:solidFill>
                          <a:effectLst/>
                          <a:latin typeface="Coptic1" pitchFamily="2" charset="0"/>
                          <a:ea typeface="+mn-ea"/>
                          <a:cs typeface="+mn-cs"/>
                        </a:rPr>
                        <a:t>~ </a:t>
                      </a:r>
                      <a:r>
                        <a:rPr lang="fr-FR" sz="2900" kern="1200" err="1">
                          <a:solidFill>
                            <a:schemeClr val="tx1"/>
                          </a:solidFill>
                          <a:effectLst/>
                          <a:latin typeface="Coptic1" pitchFamily="2" charset="0"/>
                          <a:ea typeface="+mn-ea"/>
                          <a:cs typeface="+mn-cs"/>
                        </a:rPr>
                        <a:t>m~mauatc</a:t>
                      </a:r>
                      <a:r>
                        <a:rPr lang="fr-FR" sz="2900" kern="1200">
                          <a:solidFill>
                            <a:schemeClr val="tx1"/>
                          </a:solidFill>
                          <a:effectLst/>
                          <a:latin typeface="Coptic1" pitchFamily="2" charset="0"/>
                          <a:ea typeface="+mn-ea"/>
                          <a:cs typeface="+mn-cs"/>
                        </a:rPr>
                        <a:t> </a:t>
                      </a:r>
                      <a:r>
                        <a:rPr lang="fr-FR" sz="2900" kern="1200" err="1">
                          <a:solidFill>
                            <a:schemeClr val="tx1"/>
                          </a:solidFill>
                          <a:effectLst/>
                          <a:latin typeface="Coptic1" pitchFamily="2" charset="0"/>
                          <a:ea typeface="+mn-ea"/>
                          <a:cs typeface="+mn-cs"/>
                        </a:rPr>
                        <a:t>e#y#u</a:t>
                      </a:r>
                      <a:r>
                        <a:rPr lang="fr-FR" sz="2900" kern="1200">
                          <a:solidFill>
                            <a:schemeClr val="tx1"/>
                          </a:solidFill>
                          <a:effectLst/>
                          <a:latin typeface="Coptic1" pitchFamily="2" charset="0"/>
                          <a:ea typeface="+mn-ea"/>
                          <a:cs typeface="+mn-cs"/>
                        </a:rPr>
                        <a:t># </a:t>
                      </a:r>
                      <a:r>
                        <a:rPr lang="fr-FR" sz="2900" kern="1200" err="1">
                          <a:solidFill>
                            <a:schemeClr val="tx1"/>
                          </a:solidFill>
                          <a:effectLst/>
                          <a:latin typeface="Coptic1" pitchFamily="2" charset="0"/>
                          <a:ea typeface="+mn-ea"/>
                          <a:cs typeface="+mn-cs"/>
                        </a:rPr>
                        <a:t>n~kayolik</a:t>
                      </a:r>
                      <a:r>
                        <a:rPr lang="fr-FR" sz="2900" kern="1200">
                          <a:solidFill>
                            <a:schemeClr val="tx1"/>
                          </a:solidFill>
                          <a:effectLst/>
                          <a:latin typeface="Coptic1" pitchFamily="2" charset="0"/>
                          <a:ea typeface="+mn-ea"/>
                          <a:cs typeface="+mn-cs"/>
                        </a:rPr>
                        <a:t>/ </a:t>
                      </a:r>
                      <a:r>
                        <a:rPr lang="fr-FR" sz="2900" kern="1200" err="1">
                          <a:solidFill>
                            <a:schemeClr val="tx1"/>
                          </a:solidFill>
                          <a:effectLst/>
                          <a:latin typeface="Coptic1" pitchFamily="2" charset="0"/>
                          <a:ea typeface="+mn-ea"/>
                          <a:cs typeface="+mn-cs"/>
                        </a:rPr>
                        <a:t>n~a~poctolik</a:t>
                      </a:r>
                      <a:r>
                        <a:rPr lang="fr-FR" sz="2900" kern="1200">
                          <a:solidFill>
                            <a:schemeClr val="tx1"/>
                          </a:solidFill>
                          <a:effectLst/>
                          <a:latin typeface="Coptic1" pitchFamily="2" charset="0"/>
                          <a:ea typeface="+mn-ea"/>
                          <a:cs typeface="+mn-cs"/>
                        </a:rPr>
                        <a:t>/ </a:t>
                      </a:r>
                      <a:r>
                        <a:rPr lang="fr-FR" sz="2900" kern="1200" err="1">
                          <a:solidFill>
                            <a:schemeClr val="tx1"/>
                          </a:solidFill>
                          <a:effectLst/>
                          <a:latin typeface="Coptic1" pitchFamily="2" charset="0"/>
                          <a:ea typeface="+mn-ea"/>
                          <a:cs typeface="+mn-cs"/>
                        </a:rPr>
                        <a:t>n~ekk~l</a:t>
                      </a:r>
                      <a:r>
                        <a:rPr lang="fr-FR" sz="2900" kern="1200">
                          <a:solidFill>
                            <a:schemeClr val="tx1"/>
                          </a:solidFill>
                          <a:effectLst/>
                          <a:latin typeface="Coptic1" pitchFamily="2" charset="0"/>
                          <a:ea typeface="+mn-ea"/>
                          <a:cs typeface="+mn-cs"/>
                        </a:rPr>
                        <a:t>/</a:t>
                      </a:r>
                      <a:r>
                        <a:rPr lang="fr-FR" sz="2900" kern="1200" err="1">
                          <a:solidFill>
                            <a:schemeClr val="tx1"/>
                          </a:solidFill>
                          <a:effectLst/>
                          <a:latin typeface="Coptic1" pitchFamily="2" charset="0"/>
                          <a:ea typeface="+mn-ea"/>
                          <a:cs typeface="+mn-cs"/>
                        </a:rPr>
                        <a:t>cia</a:t>
                      </a:r>
                      <a:r>
                        <a:rPr lang="fr-FR" sz="2900" kern="1200">
                          <a:solidFill>
                            <a:schemeClr val="tx1"/>
                          </a:solidFill>
                          <a:effectLst/>
                          <a:latin typeface="Coptic1" pitchFamily="2" charset="0"/>
                          <a:ea typeface="+mn-ea"/>
                          <a:cs typeface="+mn-cs"/>
                        </a:rPr>
                        <a:t>~.</a:t>
                      </a:r>
                      <a:endParaRPr kumimoji="0" lang="fr-CA" sz="2900" b="0" i="0" u="none" strike="noStrike" cap="none" normalizeH="0" baseline="0">
                        <a:ln>
                          <a:noFill/>
                        </a:ln>
                        <a:solidFill>
                          <a:schemeClr val="tx1"/>
                        </a:solidFill>
                        <a:effectLst/>
                        <a:latin typeface="Coptic1" pitchFamily="2"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Qu’il explique la parole de vérité avec droiture et gouverne Ton peuple avec sainteté et justice. </a:t>
                      </a:r>
                      <a:r>
                        <a:rPr lang="fr-FR" sz="3200" kern="1200">
                          <a:solidFill>
                            <a:schemeClr val="tx1"/>
                          </a:solidFill>
                          <a:effectLst/>
                          <a:latin typeface="+mn-lt"/>
                          <a:ea typeface="+mn-ea"/>
                          <a:cs typeface="+mn-cs"/>
                        </a:rPr>
                        <a:t>Aux évêques orthodoxes, aux higoumènes, aux prêtres, aux diacres et à tout le peuple de Ton Eglise, Une, unique, sainte, universelle et apostolique </a:t>
                      </a:r>
                      <a:endParaRPr kumimoji="0" lang="fr-CA" sz="3200" b="0" i="0" u="none" strike="noStrike" cap="none" normalizeH="0" baseline="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a:ln>
                            <a:noFill/>
                          </a:ln>
                          <a:solidFill>
                            <a:schemeClr val="tx1"/>
                          </a:solidFill>
                          <a:effectLst/>
                          <a:latin typeface="Arial" charset="0"/>
                          <a:cs typeface="Arial" charset="0"/>
                        </a:rPr>
                        <a:t>مُفصّلا كلمة الحق باستقامة، راعياً شعبك بطهارة وبر.</a:t>
                      </a:r>
                      <a:r>
                        <a:rPr lang="ar-SA" sz="3700" kern="1200">
                          <a:solidFill>
                            <a:schemeClr val="tx1"/>
                          </a:solidFill>
                          <a:effectLst/>
                          <a:latin typeface="+mn-lt"/>
                          <a:ea typeface="+mn-ea"/>
                          <a:cs typeface="+mn-cs"/>
                        </a:rPr>
                        <a:t> وجميع الأساقفة الأرثوذكسـيـيـن </a:t>
                      </a:r>
                      <a:r>
                        <a:rPr lang="ar-SA" sz="3700" kern="1200" err="1">
                          <a:solidFill>
                            <a:schemeClr val="tx1"/>
                          </a:solidFill>
                          <a:effectLst/>
                          <a:latin typeface="+mn-lt"/>
                          <a:ea typeface="+mn-ea"/>
                          <a:cs typeface="+mn-cs"/>
                        </a:rPr>
                        <a:t>والـقـمـامصـة</a:t>
                      </a:r>
                      <a:r>
                        <a:rPr lang="ar-SA" sz="3700" kern="1200">
                          <a:solidFill>
                            <a:schemeClr val="tx1"/>
                          </a:solidFill>
                          <a:effectLst/>
                          <a:latin typeface="+mn-lt"/>
                          <a:ea typeface="+mn-ea"/>
                          <a:cs typeface="+mn-cs"/>
                        </a:rPr>
                        <a:t> والقسوس والشمامسـة وكل امتلاء كنيستك الواحدة الوحيدة المقدسة الجامعة الرسـولـيـة، </a:t>
                      </a:r>
                      <a:r>
                        <a:rPr kumimoji="0" lang="ar-EG" sz="3700" b="0" i="0" u="none" strike="noStrike" cap="none" normalizeH="0" baseline="0">
                          <a:ln>
                            <a:noFill/>
                          </a:ln>
                          <a:solidFill>
                            <a:schemeClr val="tx1"/>
                          </a:solidFill>
                          <a:effectLst/>
                          <a:latin typeface="Arial" charset="0"/>
                          <a:cs typeface="Arial" charset="0"/>
                        </a:rPr>
                        <a:t> </a:t>
                      </a:r>
                      <a:endParaRPr kumimoji="0" lang="fr-CA"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92987181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12">
            <a:extLst>
              <a:ext uri="{FF2B5EF4-FFF2-40B4-BE49-F238E27FC236}">
                <a16:creationId xmlns:a16="http://schemas.microsoft.com/office/drawing/2014/main" id="{7A86E0E7-BCF7-4B44-97CD-5FF78EA50B70}"/>
              </a:ext>
            </a:extLst>
          </p:cNvPr>
          <p:cNvGraphicFramePr>
            <a:graphicFrameLocks/>
          </p:cNvGraphicFramePr>
          <p:nvPr/>
        </p:nvGraphicFramePr>
        <p:xfrm>
          <a:off x="2" y="0"/>
          <a:ext cx="12191999" cy="6350000"/>
        </p:xfrm>
        <a:graphic>
          <a:graphicData uri="http://schemas.openxmlformats.org/drawingml/2006/table">
            <a:tbl>
              <a:tblPr/>
              <a:tblGrid>
                <a:gridCol w="4453107">
                  <a:extLst>
                    <a:ext uri="{9D8B030D-6E8A-4147-A177-3AD203B41FA5}">
                      <a16:colId xmlns:a16="http://schemas.microsoft.com/office/drawing/2014/main" val="341624736"/>
                    </a:ext>
                  </a:extLst>
                </a:gridCol>
                <a:gridCol w="4236935">
                  <a:extLst>
                    <a:ext uri="{9D8B030D-6E8A-4147-A177-3AD203B41FA5}">
                      <a16:colId xmlns:a16="http://schemas.microsoft.com/office/drawing/2014/main" val="20000"/>
                    </a:ext>
                  </a:extLst>
                </a:gridCol>
                <a:gridCol w="3501957">
                  <a:extLst>
                    <a:ext uri="{9D8B030D-6E8A-4147-A177-3AD203B41FA5}">
                      <a16:colId xmlns:a16="http://schemas.microsoft.com/office/drawing/2014/main" val="20001"/>
                    </a:ext>
                  </a:extLst>
                </a:gridCol>
              </a:tblGrid>
              <a:tr h="6350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err="1">
                          <a:ln>
                            <a:noFill/>
                          </a:ln>
                          <a:solidFill>
                            <a:schemeClr val="tx1"/>
                          </a:solidFill>
                          <a:effectLst/>
                          <a:latin typeface="Coptic1" pitchFamily="2" charset="0"/>
                          <a:cs typeface="Arial" charset="0"/>
                        </a:rPr>
                        <a:t>Eke~er,arizecye</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nwou</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neman</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n~ouhir</a:t>
                      </a:r>
                      <a:r>
                        <a:rPr kumimoji="0" lang="fr-CA" sz="3700" b="0" i="0" u="none" strike="noStrike" cap="none" normalizeH="0" baseline="0">
                          <a:ln>
                            <a:noFill/>
                          </a:ln>
                          <a:solidFill>
                            <a:schemeClr val="tx1"/>
                          </a:solidFill>
                          <a:effectLst/>
                          <a:latin typeface="Coptic1" pitchFamily="2" charset="0"/>
                          <a:cs typeface="Arial" charset="0"/>
                        </a:rPr>
                        <a:t>/n/ nem </a:t>
                      </a:r>
                      <a:r>
                        <a:rPr kumimoji="0" lang="fr-CA" sz="3700" b="0" i="0" u="none" strike="noStrike" cap="none" normalizeH="0" baseline="0" err="1">
                          <a:ln>
                            <a:noFill/>
                          </a:ln>
                          <a:solidFill>
                            <a:schemeClr val="tx1"/>
                          </a:solidFill>
                          <a:effectLst/>
                          <a:latin typeface="Coptic1" pitchFamily="2" charset="0"/>
                          <a:cs typeface="Arial" charset="0"/>
                        </a:rPr>
                        <a:t>ououjai</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e~bolqen</a:t>
                      </a:r>
                      <a:r>
                        <a:rPr kumimoji="0" lang="fr-CA" sz="3700" b="0" i="0" u="none" strike="noStrike" cap="none" normalizeH="0" baseline="0">
                          <a:ln>
                            <a:noFill/>
                          </a:ln>
                          <a:solidFill>
                            <a:schemeClr val="tx1"/>
                          </a:solidFill>
                          <a:effectLst/>
                          <a:latin typeface="Coptic1" pitchFamily="2" charset="0"/>
                          <a:cs typeface="Arial" charset="0"/>
                        </a:rPr>
                        <a:t> mai </a:t>
                      </a:r>
                      <a:r>
                        <a:rPr kumimoji="0" lang="fr-CA" sz="3700" b="0" i="0" u="none" strike="noStrike" cap="none" normalizeH="0" baseline="0" err="1">
                          <a:ln>
                            <a:noFill/>
                          </a:ln>
                          <a:solidFill>
                            <a:schemeClr val="tx1"/>
                          </a:solidFill>
                          <a:effectLst/>
                          <a:latin typeface="Coptic1" pitchFamily="2" charset="0"/>
                          <a:cs typeface="Arial" charset="0"/>
                        </a:rPr>
                        <a:t>niben</a:t>
                      </a:r>
                      <a:r>
                        <a:rPr kumimoji="0" lang="fr-CA" sz="3700" b="0" i="0" u="none" strike="noStrike" cap="none" normalizeH="0" baseline="0">
                          <a:ln>
                            <a:noFill/>
                          </a:ln>
                          <a:solidFill>
                            <a:schemeClr val="tx1"/>
                          </a:solidFill>
                          <a:effectLst/>
                          <a:latin typeface="Coptic1" pitchFamily="2" charset="0"/>
                          <a:cs typeface="Arial" charset="0"/>
                        </a:rPr>
                        <a:t>. </a:t>
                      </a:r>
                      <a:r>
                        <a:rPr kumimoji="0" lang="pt-BR" sz="3700" b="0" i="0" u="none" strike="noStrike" cap="none" normalizeH="0" baseline="0">
                          <a:ln>
                            <a:noFill/>
                          </a:ln>
                          <a:solidFill>
                            <a:schemeClr val="tx1"/>
                          </a:solidFill>
                          <a:effectLst/>
                          <a:latin typeface="Coptic1" pitchFamily="2" charset="0"/>
                          <a:cs typeface="Arial" charset="0"/>
                        </a:rPr>
                        <a:t>Noup~roceu,/ de e~toui~ri m~mwou e~h~r/i e~jwn: Nem e~jen peklaoc t/rf: Nem noun hwn e~h~r/i e~jwou.</a:t>
                      </a:r>
                      <a:endParaRPr kumimoji="0" lang="fr-CA" sz="37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daigne leur accorder ainsi qu’à nous la paix et le Salut en tout lieu. Les prières qu’ils T’adressent pour nous, et pour tout ton peuple, et celles que nous T’adressons pour eux,</a:t>
                      </a:r>
                      <a:endParaRPr kumimoji="0" lang="fr-CA"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أنعِم </a:t>
                      </a:r>
                      <a:r>
                        <a:rPr kumimoji="0" lang="ar-EG" sz="4300" b="0" i="0" u="none" strike="noStrike" cap="none" normalizeH="0" baseline="0" err="1">
                          <a:ln>
                            <a:noFill/>
                          </a:ln>
                          <a:solidFill>
                            <a:schemeClr val="tx1"/>
                          </a:solidFill>
                          <a:effectLst/>
                          <a:latin typeface="Arial" charset="0"/>
                          <a:cs typeface="Arial" charset="0"/>
                        </a:rPr>
                        <a:t>ﻋﻠﻴﻬﻡ</a:t>
                      </a:r>
                      <a:r>
                        <a:rPr kumimoji="0" lang="ar-EG" sz="4300" b="0" i="0" u="none" strike="noStrike" cap="none" normalizeH="0" baseline="0">
                          <a:ln>
                            <a:noFill/>
                          </a:ln>
                          <a:solidFill>
                            <a:schemeClr val="tx1"/>
                          </a:solidFill>
                          <a:effectLst/>
                          <a:latin typeface="Arial" charset="0"/>
                          <a:cs typeface="Arial" charset="0"/>
                        </a:rPr>
                        <a:t> و </a:t>
                      </a:r>
                      <a:r>
                        <a:rPr kumimoji="0" lang="ar-EG" sz="4300" b="0" i="0" u="none" strike="noStrike" cap="none" normalizeH="0" baseline="0" err="1">
                          <a:ln>
                            <a:noFill/>
                          </a:ln>
                          <a:solidFill>
                            <a:schemeClr val="tx1"/>
                          </a:solidFill>
                          <a:effectLst/>
                          <a:latin typeface="Arial" charset="0"/>
                          <a:cs typeface="Arial" charset="0"/>
                        </a:rPr>
                        <a:t>ﻋﻠﻴﻨﺎ</a:t>
                      </a:r>
                      <a:r>
                        <a:rPr kumimoji="0" lang="ar-EG" sz="4300" b="0" i="0" u="none" strike="noStrike" cap="none" normalizeH="0" baseline="0">
                          <a:ln>
                            <a:noFill/>
                          </a:ln>
                          <a:solidFill>
                            <a:schemeClr val="tx1"/>
                          </a:solidFill>
                          <a:effectLst/>
                          <a:latin typeface="Arial" charset="0"/>
                          <a:cs typeface="Arial" charset="0"/>
                        </a:rPr>
                        <a:t> بالسلام والعافية </a:t>
                      </a:r>
                      <a:r>
                        <a:rPr kumimoji="0" lang="ar-EG" sz="4300" b="0" i="0" u="none" strike="noStrike" cap="none" normalizeH="0" baseline="0" err="1">
                          <a:ln>
                            <a:noFill/>
                          </a:ln>
                          <a:solidFill>
                            <a:schemeClr val="tx1"/>
                          </a:solidFill>
                          <a:effectLst/>
                          <a:latin typeface="Arial" charset="0"/>
                          <a:cs typeface="Arial" charset="0"/>
                        </a:rPr>
                        <a:t>فى</a:t>
                      </a:r>
                      <a:r>
                        <a:rPr kumimoji="0" lang="ar-EG" sz="4300" b="0" i="0" u="none" strike="noStrike" cap="none" normalizeH="0" baseline="0">
                          <a:ln>
                            <a:noFill/>
                          </a:ln>
                          <a:solidFill>
                            <a:schemeClr val="tx1"/>
                          </a:solidFill>
                          <a:effectLst/>
                          <a:latin typeface="Arial" charset="0"/>
                          <a:cs typeface="Arial" charset="0"/>
                        </a:rPr>
                        <a:t> كل موضع صلواتهم </a:t>
                      </a:r>
                      <a:r>
                        <a:rPr kumimoji="0" lang="ar-EG" sz="4300" b="0" i="0" u="none" strike="noStrike" cap="none" normalizeH="0" baseline="0" err="1">
                          <a:ln>
                            <a:noFill/>
                          </a:ln>
                          <a:solidFill>
                            <a:schemeClr val="tx1"/>
                          </a:solidFill>
                          <a:effectLst/>
                          <a:latin typeface="Arial" charset="0"/>
                          <a:cs typeface="Arial" charset="0"/>
                        </a:rPr>
                        <a:t>التى</a:t>
                      </a:r>
                      <a:r>
                        <a:rPr kumimoji="0" lang="ar-EG" sz="4300" b="0" i="0" u="none" strike="noStrike" cap="none" normalizeH="0" baseline="0">
                          <a:ln>
                            <a:noFill/>
                          </a:ln>
                          <a:solidFill>
                            <a:schemeClr val="tx1"/>
                          </a:solidFill>
                          <a:effectLst/>
                          <a:latin typeface="Arial" charset="0"/>
                          <a:cs typeface="Arial" charset="0"/>
                        </a:rPr>
                        <a:t> يقدمونها عنا وعن كل شعبك وصلواتنا نحن أيضاً عنهُم.</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962459535"/>
      </p:ext>
    </p:extLst>
  </p:cSld>
  <p:clrMapOvr>
    <a:masterClrMapping/>
  </p:clrMapOvr>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ooter Placeholder 3"/>
          <p:cNvSpPr>
            <a:spLocks noGrp="1"/>
          </p:cNvSpPr>
          <p:nvPr>
            <p:ph type="ftr" sz="quarter" idx="4294967295"/>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graphicFrame>
        <p:nvGraphicFramePr>
          <p:cNvPr id="7" name="Group 12">
            <a:extLst>
              <a:ext uri="{FF2B5EF4-FFF2-40B4-BE49-F238E27FC236}">
                <a16:creationId xmlns:a16="http://schemas.microsoft.com/office/drawing/2014/main" id="{EFF00E1B-8353-4DC5-8E0B-DD2545D7D53B}"/>
              </a:ext>
            </a:extLst>
          </p:cNvPr>
          <p:cNvGraphicFramePr>
            <a:graphicFrameLocks/>
          </p:cNvGraphicFramePr>
          <p:nvPr/>
        </p:nvGraphicFramePr>
        <p:xfrm>
          <a:off x="2" y="0"/>
          <a:ext cx="12191999" cy="6827520"/>
        </p:xfrm>
        <a:graphic>
          <a:graphicData uri="http://schemas.openxmlformats.org/drawingml/2006/table">
            <a:tbl>
              <a:tblPr/>
              <a:tblGrid>
                <a:gridCol w="4453107">
                  <a:extLst>
                    <a:ext uri="{9D8B030D-6E8A-4147-A177-3AD203B41FA5}">
                      <a16:colId xmlns:a16="http://schemas.microsoft.com/office/drawing/2014/main" val="341624736"/>
                    </a:ext>
                  </a:extLst>
                </a:gridCol>
                <a:gridCol w="4236935">
                  <a:extLst>
                    <a:ext uri="{9D8B030D-6E8A-4147-A177-3AD203B41FA5}">
                      <a16:colId xmlns:a16="http://schemas.microsoft.com/office/drawing/2014/main" val="20000"/>
                    </a:ext>
                  </a:extLst>
                </a:gridCol>
                <a:gridCol w="3501957">
                  <a:extLst>
                    <a:ext uri="{9D8B030D-6E8A-4147-A177-3AD203B41FA5}">
                      <a16:colId xmlns:a16="http://schemas.microsoft.com/office/drawing/2014/main" val="20001"/>
                    </a:ext>
                  </a:extLst>
                </a:gridCol>
              </a:tblGrid>
              <a:tr h="682752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3400" b="0" i="0" u="none" strike="noStrike" cap="none" normalizeH="0" baseline="0" err="1">
                          <a:ln>
                            <a:noFill/>
                          </a:ln>
                          <a:solidFill>
                            <a:schemeClr val="tx1"/>
                          </a:solidFill>
                          <a:effectLst/>
                          <a:latin typeface="Coptic1" pitchFamily="2" charset="0"/>
                          <a:cs typeface="Arial" charset="0"/>
                        </a:rPr>
                        <a:t>Sopou</a:t>
                      </a:r>
                      <a:r>
                        <a:rPr kumimoji="0" lang="fr-CA" sz="3400" b="0" i="0" u="none" strike="noStrike" cap="none" normalizeH="0" baseline="0">
                          <a:ln>
                            <a:noFill/>
                          </a:ln>
                          <a:solidFill>
                            <a:schemeClr val="tx1"/>
                          </a:solidFill>
                          <a:effectLst/>
                          <a:latin typeface="Coptic1" pitchFamily="2" charset="0"/>
                          <a:cs typeface="Arial" charset="0"/>
                        </a:rPr>
                        <a:t> </a:t>
                      </a:r>
                      <a:r>
                        <a:rPr kumimoji="0" lang="fr-CA" sz="3400" b="0" i="0" u="none" strike="noStrike" cap="none" normalizeH="0" baseline="0" err="1">
                          <a:ln>
                            <a:noFill/>
                          </a:ln>
                          <a:solidFill>
                            <a:schemeClr val="tx1"/>
                          </a:solidFill>
                          <a:effectLst/>
                          <a:latin typeface="Coptic1" pitchFamily="2" charset="0"/>
                          <a:cs typeface="Arial" charset="0"/>
                        </a:rPr>
                        <a:t>e~rok</a:t>
                      </a:r>
                      <a:r>
                        <a:rPr kumimoji="0" lang="fr-CA" sz="3400" b="0" i="0" u="none" strike="noStrike" cap="none" normalizeH="0" baseline="0">
                          <a:ln>
                            <a:noFill/>
                          </a:ln>
                          <a:solidFill>
                            <a:schemeClr val="tx1"/>
                          </a:solidFill>
                          <a:effectLst/>
                          <a:latin typeface="Coptic1" pitchFamily="2" charset="0"/>
                          <a:cs typeface="Arial" charset="0"/>
                        </a:rPr>
                        <a:t> </a:t>
                      </a:r>
                      <a:r>
                        <a:rPr kumimoji="0" lang="fr-CA" sz="3400" b="0" i="0" u="none" strike="noStrike" cap="none" normalizeH="0" baseline="0" err="1">
                          <a:ln>
                            <a:noFill/>
                          </a:ln>
                          <a:solidFill>
                            <a:schemeClr val="tx1"/>
                          </a:solidFill>
                          <a:effectLst/>
                          <a:latin typeface="Coptic1" pitchFamily="2" charset="0"/>
                          <a:cs typeface="Arial" charset="0"/>
                        </a:rPr>
                        <a:t>e~jen</a:t>
                      </a:r>
                      <a:r>
                        <a:rPr kumimoji="0" lang="fr-CA" sz="3400" b="0" i="0" u="none" strike="noStrike" cap="none" normalizeH="0" baseline="0">
                          <a:ln>
                            <a:noFill/>
                          </a:ln>
                          <a:solidFill>
                            <a:schemeClr val="tx1"/>
                          </a:solidFill>
                          <a:effectLst/>
                          <a:latin typeface="Coptic1" pitchFamily="2" charset="0"/>
                          <a:cs typeface="Arial" charset="0"/>
                        </a:rPr>
                        <a:t> </a:t>
                      </a:r>
                      <a:r>
                        <a:rPr kumimoji="0" lang="fr-CA" sz="3400" b="0" i="0" u="none" strike="noStrike" cap="none" normalizeH="0" baseline="0" err="1">
                          <a:ln>
                            <a:noFill/>
                          </a:ln>
                          <a:solidFill>
                            <a:schemeClr val="tx1"/>
                          </a:solidFill>
                          <a:effectLst/>
                          <a:latin typeface="Coptic1" pitchFamily="2" charset="0"/>
                          <a:cs typeface="Arial" charset="0"/>
                        </a:rPr>
                        <a:t>pekyuciact</a:t>
                      </a:r>
                      <a:r>
                        <a:rPr kumimoji="0" lang="fr-CA" sz="3400" b="0" i="0" u="none" strike="noStrike" cap="none" normalizeH="0" baseline="0">
                          <a:ln>
                            <a:noFill/>
                          </a:ln>
                          <a:solidFill>
                            <a:schemeClr val="tx1"/>
                          </a:solidFill>
                          <a:effectLst/>
                          <a:latin typeface="Coptic1" pitchFamily="2" charset="0"/>
                          <a:cs typeface="Arial" charset="0"/>
                        </a:rPr>
                        <a:t>/</a:t>
                      </a:r>
                      <a:r>
                        <a:rPr kumimoji="0" lang="fr-CA" sz="3400" b="0" i="0" u="none" strike="noStrike" cap="none" normalizeH="0" baseline="0" err="1">
                          <a:ln>
                            <a:noFill/>
                          </a:ln>
                          <a:solidFill>
                            <a:schemeClr val="tx1"/>
                          </a:solidFill>
                          <a:effectLst/>
                          <a:latin typeface="Coptic1" pitchFamily="2" charset="0"/>
                          <a:cs typeface="Arial" charset="0"/>
                        </a:rPr>
                        <a:t>rion</a:t>
                      </a:r>
                      <a:r>
                        <a:rPr kumimoji="0" lang="fr-CA" sz="3400" b="0" i="0" u="none" strike="noStrike" cap="none" normalizeH="0" baseline="0">
                          <a:ln>
                            <a:noFill/>
                          </a:ln>
                          <a:solidFill>
                            <a:schemeClr val="tx1"/>
                          </a:solidFill>
                          <a:effectLst/>
                          <a:latin typeface="Coptic1" pitchFamily="2" charset="0"/>
                          <a:cs typeface="Arial" charset="0"/>
                        </a:rPr>
                        <a:t> </a:t>
                      </a:r>
                      <a:r>
                        <a:rPr kumimoji="0" lang="fr-CA" sz="3400" b="0" i="0" u="none" strike="noStrike" cap="none" normalizeH="0" baseline="0" err="1">
                          <a:ln>
                            <a:noFill/>
                          </a:ln>
                          <a:solidFill>
                            <a:schemeClr val="tx1"/>
                          </a:solidFill>
                          <a:effectLst/>
                          <a:latin typeface="Coptic1" pitchFamily="2" charset="0"/>
                          <a:cs typeface="Arial" charset="0"/>
                        </a:rPr>
                        <a:t>e#y#u</a:t>
                      </a:r>
                      <a:r>
                        <a:rPr kumimoji="0" lang="fr-CA" sz="3400" b="0" i="0" u="none" strike="noStrike" cap="none" normalizeH="0" baseline="0">
                          <a:ln>
                            <a:noFill/>
                          </a:ln>
                          <a:solidFill>
                            <a:schemeClr val="tx1"/>
                          </a:solidFill>
                          <a:effectLst/>
                          <a:latin typeface="Coptic1" pitchFamily="2" charset="0"/>
                          <a:cs typeface="Arial" charset="0"/>
                        </a:rPr>
                        <a:t>#: </a:t>
                      </a:r>
                      <a:r>
                        <a:rPr kumimoji="0" lang="fr-CA" sz="3400" b="0" i="0" u="none" strike="noStrike" cap="none" normalizeH="0" baseline="0" err="1">
                          <a:ln>
                            <a:noFill/>
                          </a:ln>
                          <a:solidFill>
                            <a:schemeClr val="tx1"/>
                          </a:solidFill>
                          <a:effectLst/>
                          <a:latin typeface="Coptic1" pitchFamily="2" charset="0"/>
                          <a:cs typeface="Arial" charset="0"/>
                        </a:rPr>
                        <a:t>n~ellogimon</a:t>
                      </a:r>
                      <a:r>
                        <a:rPr kumimoji="0" lang="fr-CA" sz="3400" b="0" i="0" u="none" strike="noStrike" cap="none" normalizeH="0" baseline="0">
                          <a:ln>
                            <a:noFill/>
                          </a:ln>
                          <a:solidFill>
                            <a:schemeClr val="tx1"/>
                          </a:solidFill>
                          <a:effectLst/>
                          <a:latin typeface="Coptic1" pitchFamily="2" charset="0"/>
                          <a:cs typeface="Arial" charset="0"/>
                        </a:rPr>
                        <a:t> </a:t>
                      </a:r>
                      <a:r>
                        <a:rPr kumimoji="0" lang="fr-CA" sz="3400" b="0" i="0" u="none" strike="noStrike" cap="none" normalizeH="0" baseline="0" err="1">
                          <a:ln>
                            <a:noFill/>
                          </a:ln>
                          <a:solidFill>
                            <a:schemeClr val="tx1"/>
                          </a:solidFill>
                          <a:effectLst/>
                          <a:latin typeface="Coptic1" pitchFamily="2" charset="0"/>
                          <a:cs typeface="Arial" charset="0"/>
                        </a:rPr>
                        <a:t>n~te</a:t>
                      </a:r>
                      <a:r>
                        <a:rPr kumimoji="0" lang="fr-CA" sz="3400" b="0" i="0" u="none" strike="noStrike" cap="none" normalizeH="0" baseline="0">
                          <a:ln>
                            <a:noFill/>
                          </a:ln>
                          <a:solidFill>
                            <a:schemeClr val="tx1"/>
                          </a:solidFill>
                          <a:effectLst/>
                          <a:latin typeface="Coptic1" pitchFamily="2" charset="0"/>
                          <a:cs typeface="Arial" charset="0"/>
                        </a:rPr>
                        <a:t> </a:t>
                      </a:r>
                      <a:r>
                        <a:rPr kumimoji="0" lang="fr-CA" sz="3400" b="0" i="0" u="none" strike="noStrike" cap="none" normalizeH="0" baseline="0" err="1">
                          <a:ln>
                            <a:noFill/>
                          </a:ln>
                          <a:solidFill>
                            <a:schemeClr val="tx1"/>
                          </a:solidFill>
                          <a:effectLst/>
                          <a:latin typeface="Coptic1" pitchFamily="2" charset="0"/>
                          <a:cs typeface="Arial" charset="0"/>
                        </a:rPr>
                        <a:t>t~ve</a:t>
                      </a:r>
                      <a:r>
                        <a:rPr kumimoji="0" lang="fr-CA" sz="3400" b="0" i="0" u="none" strike="noStrike" cap="none" normalizeH="0" baseline="0">
                          <a:ln>
                            <a:noFill/>
                          </a:ln>
                          <a:solidFill>
                            <a:schemeClr val="tx1"/>
                          </a:solidFill>
                          <a:effectLst/>
                          <a:latin typeface="Coptic1" pitchFamily="2" charset="0"/>
                          <a:cs typeface="Arial" charset="0"/>
                        </a:rPr>
                        <a:t>: </a:t>
                      </a:r>
                      <a:r>
                        <a:rPr kumimoji="0" lang="fr-CA" sz="3400" b="0" i="0" u="none" strike="noStrike" cap="none" normalizeH="0" baseline="0" err="1">
                          <a:ln>
                            <a:noFill/>
                          </a:ln>
                          <a:solidFill>
                            <a:schemeClr val="tx1"/>
                          </a:solidFill>
                          <a:effectLst/>
                          <a:latin typeface="Coptic1" pitchFamily="2" charset="0"/>
                          <a:cs typeface="Arial" charset="0"/>
                        </a:rPr>
                        <a:t>eouc~yoi</a:t>
                      </a:r>
                      <a:r>
                        <a:rPr kumimoji="0" lang="fr-CA" sz="3400" b="0" i="0" u="none" strike="noStrike" cap="none" normalizeH="0" baseline="0">
                          <a:ln>
                            <a:noFill/>
                          </a:ln>
                          <a:solidFill>
                            <a:schemeClr val="tx1"/>
                          </a:solidFill>
                          <a:effectLst/>
                          <a:latin typeface="Coptic1" pitchFamily="2" charset="0"/>
                          <a:cs typeface="Arial" charset="0"/>
                        </a:rPr>
                        <a:t> </a:t>
                      </a:r>
                      <a:r>
                        <a:rPr kumimoji="0" lang="fr-CA" sz="3400" b="0" i="0" u="none" strike="noStrike" cap="none" normalizeH="0" baseline="0" err="1">
                          <a:ln>
                            <a:noFill/>
                          </a:ln>
                          <a:solidFill>
                            <a:schemeClr val="tx1"/>
                          </a:solidFill>
                          <a:effectLst/>
                          <a:latin typeface="Coptic1" pitchFamily="2" charset="0"/>
                          <a:cs typeface="Arial" charset="0"/>
                        </a:rPr>
                        <a:t>n~c~yoinoufi</a:t>
                      </a:r>
                      <a:r>
                        <a:rPr kumimoji="0" lang="fr-CA" sz="3400" b="0" i="0" u="none" strike="noStrike" cap="none" normalizeH="0" baseline="0">
                          <a:ln>
                            <a:noFill/>
                          </a:ln>
                          <a:solidFill>
                            <a:schemeClr val="tx1"/>
                          </a:solidFill>
                          <a:effectLst/>
                          <a:latin typeface="Coptic1" pitchFamily="2" charset="0"/>
                          <a:cs typeface="Arial" charset="0"/>
                        </a:rPr>
                        <a:t>. </a:t>
                      </a:r>
                      <a:r>
                        <a:rPr kumimoji="0" lang="fr-CA" sz="3400" b="0" i="0" u="none" strike="noStrike" cap="none" normalizeH="0" baseline="0" err="1">
                          <a:ln>
                            <a:noFill/>
                          </a:ln>
                          <a:solidFill>
                            <a:schemeClr val="tx1"/>
                          </a:solidFill>
                          <a:effectLst/>
                          <a:latin typeface="Coptic1" pitchFamily="2" charset="0"/>
                          <a:cs typeface="Arial" charset="0"/>
                        </a:rPr>
                        <a:t>Noujaji</a:t>
                      </a:r>
                      <a:r>
                        <a:rPr kumimoji="0" lang="fr-CA" sz="3400" b="0" i="0" u="none" strike="noStrike" cap="none" normalizeH="0" baseline="0">
                          <a:ln>
                            <a:noFill/>
                          </a:ln>
                          <a:solidFill>
                            <a:schemeClr val="tx1"/>
                          </a:solidFill>
                          <a:effectLst/>
                          <a:latin typeface="Coptic1" pitchFamily="2" charset="0"/>
                          <a:cs typeface="Arial" charset="0"/>
                        </a:rPr>
                        <a:t> men t/</a:t>
                      </a:r>
                      <a:r>
                        <a:rPr kumimoji="0" lang="fr-CA" sz="3400" b="0" i="0" u="none" strike="noStrike" cap="none" normalizeH="0" baseline="0" err="1">
                          <a:ln>
                            <a:noFill/>
                          </a:ln>
                          <a:solidFill>
                            <a:schemeClr val="tx1"/>
                          </a:solidFill>
                          <a:effectLst/>
                          <a:latin typeface="Coptic1" pitchFamily="2" charset="0"/>
                          <a:cs typeface="Arial" charset="0"/>
                        </a:rPr>
                        <a:t>rou</a:t>
                      </a:r>
                      <a:r>
                        <a:rPr kumimoji="0" lang="fr-CA" sz="3400" b="0" i="0" u="none" strike="noStrike" cap="none" normalizeH="0" baseline="0">
                          <a:ln>
                            <a:noFill/>
                          </a:ln>
                          <a:solidFill>
                            <a:schemeClr val="tx1"/>
                          </a:solidFill>
                          <a:effectLst/>
                          <a:latin typeface="Coptic1" pitchFamily="2" charset="0"/>
                          <a:cs typeface="Arial" charset="0"/>
                        </a:rPr>
                        <a:t> n/</a:t>
                      </a:r>
                      <a:r>
                        <a:rPr kumimoji="0" lang="fr-CA" sz="3400" b="0" i="0" u="none" strike="noStrike" cap="none" normalizeH="0" baseline="0" err="1">
                          <a:ln>
                            <a:noFill/>
                          </a:ln>
                          <a:solidFill>
                            <a:schemeClr val="tx1"/>
                          </a:solidFill>
                          <a:effectLst/>
                          <a:latin typeface="Coptic1" pitchFamily="2" charset="0"/>
                          <a:cs typeface="Arial" charset="0"/>
                        </a:rPr>
                        <a:t>e~tounau</a:t>
                      </a:r>
                      <a:r>
                        <a:rPr kumimoji="0" lang="fr-CA" sz="3400" b="0" i="0" u="none" strike="noStrike" cap="none" normalizeH="0" baseline="0">
                          <a:ln>
                            <a:noFill/>
                          </a:ln>
                          <a:solidFill>
                            <a:schemeClr val="tx1"/>
                          </a:solidFill>
                          <a:effectLst/>
                          <a:latin typeface="Coptic1" pitchFamily="2" charset="0"/>
                          <a:cs typeface="Arial" charset="0"/>
                        </a:rPr>
                        <a:t> </a:t>
                      </a:r>
                      <a:r>
                        <a:rPr kumimoji="0" lang="fr-CA" sz="3400" b="0" i="0" u="none" strike="noStrike" cap="none" normalizeH="0" baseline="0" err="1">
                          <a:ln>
                            <a:noFill/>
                          </a:ln>
                          <a:solidFill>
                            <a:schemeClr val="tx1"/>
                          </a:solidFill>
                          <a:effectLst/>
                          <a:latin typeface="Coptic1" pitchFamily="2" charset="0"/>
                          <a:cs typeface="Arial" charset="0"/>
                        </a:rPr>
                        <a:t>e~rwou</a:t>
                      </a:r>
                      <a:r>
                        <a:rPr kumimoji="0" lang="fr-CA" sz="3400" b="0" i="0" u="none" strike="noStrike" cap="none" normalizeH="0" baseline="0">
                          <a:ln>
                            <a:noFill/>
                          </a:ln>
                          <a:solidFill>
                            <a:schemeClr val="tx1"/>
                          </a:solidFill>
                          <a:effectLst/>
                          <a:latin typeface="Coptic1" pitchFamily="2" charset="0"/>
                          <a:cs typeface="Arial" charset="0"/>
                        </a:rPr>
                        <a:t>: nem n/</a:t>
                      </a:r>
                      <a:r>
                        <a:rPr kumimoji="0" lang="fr-CA" sz="3400" b="0" i="0" u="none" strike="noStrike" cap="none" normalizeH="0" baseline="0" err="1">
                          <a:ln>
                            <a:noFill/>
                          </a:ln>
                          <a:solidFill>
                            <a:schemeClr val="tx1"/>
                          </a:solidFill>
                          <a:effectLst/>
                          <a:latin typeface="Coptic1" pitchFamily="2" charset="0"/>
                          <a:cs typeface="Arial" charset="0"/>
                        </a:rPr>
                        <a:t>e~te</a:t>
                      </a:r>
                      <a:r>
                        <a:rPr kumimoji="0" lang="fr-CA" sz="3400" b="0" i="0" u="none" strike="noStrike" cap="none" normalizeH="0" baseline="0">
                          <a:ln>
                            <a:noFill/>
                          </a:ln>
                          <a:solidFill>
                            <a:schemeClr val="tx1"/>
                          </a:solidFill>
                          <a:effectLst/>
                          <a:latin typeface="Coptic1" pitchFamily="2" charset="0"/>
                          <a:cs typeface="Arial" charset="0"/>
                        </a:rPr>
                        <a:t> </a:t>
                      </a:r>
                      <a:r>
                        <a:rPr kumimoji="0" lang="fr-CA" sz="3400" b="0" i="0" u="none" strike="noStrike" cap="none" normalizeH="0" baseline="0" err="1">
                          <a:ln>
                            <a:noFill/>
                          </a:ln>
                          <a:solidFill>
                            <a:schemeClr val="tx1"/>
                          </a:solidFill>
                          <a:effectLst/>
                          <a:latin typeface="Coptic1" pitchFamily="2" charset="0"/>
                          <a:cs typeface="Arial" charset="0"/>
                        </a:rPr>
                        <a:t>n~cenau</a:t>
                      </a:r>
                      <a:r>
                        <a:rPr kumimoji="0" lang="fr-CA" sz="3400" b="0" i="0" u="none" strike="noStrike" cap="none" normalizeH="0" baseline="0">
                          <a:ln>
                            <a:noFill/>
                          </a:ln>
                          <a:solidFill>
                            <a:schemeClr val="tx1"/>
                          </a:solidFill>
                          <a:effectLst/>
                          <a:latin typeface="Coptic1" pitchFamily="2" charset="0"/>
                          <a:cs typeface="Arial" charset="0"/>
                        </a:rPr>
                        <a:t> </a:t>
                      </a:r>
                      <a:r>
                        <a:rPr kumimoji="0" lang="fr-CA" sz="3400" b="0" i="0" u="none" strike="noStrike" cap="none" normalizeH="0" baseline="0" err="1">
                          <a:ln>
                            <a:noFill/>
                          </a:ln>
                          <a:solidFill>
                            <a:schemeClr val="tx1"/>
                          </a:solidFill>
                          <a:effectLst/>
                          <a:latin typeface="Coptic1" pitchFamily="2" charset="0"/>
                          <a:cs typeface="Arial" charset="0"/>
                        </a:rPr>
                        <a:t>e~rwou</a:t>
                      </a:r>
                      <a:r>
                        <a:rPr kumimoji="0" lang="fr-CA" sz="3400" b="0" i="0" u="none" strike="noStrike" cap="none" normalizeH="0" baseline="0">
                          <a:ln>
                            <a:noFill/>
                          </a:ln>
                          <a:solidFill>
                            <a:schemeClr val="tx1"/>
                          </a:solidFill>
                          <a:effectLst/>
                          <a:latin typeface="Coptic1" pitchFamily="2" charset="0"/>
                          <a:cs typeface="Arial" charset="0"/>
                        </a:rPr>
                        <a:t> an: </a:t>
                      </a:r>
                      <a:r>
                        <a:rPr kumimoji="0" lang="fr-CA" sz="3400" b="0" i="0" u="none" strike="noStrike" cap="none" normalizeH="0" baseline="0" err="1">
                          <a:ln>
                            <a:noFill/>
                          </a:ln>
                          <a:solidFill>
                            <a:schemeClr val="tx1"/>
                          </a:solidFill>
                          <a:effectLst/>
                          <a:latin typeface="Coptic1" pitchFamily="2" charset="0"/>
                          <a:cs typeface="Arial" charset="0"/>
                        </a:rPr>
                        <a:t>qemqwmou</a:t>
                      </a:r>
                      <a:r>
                        <a:rPr kumimoji="0" lang="fr-CA" sz="3400" b="0" i="0" u="none" strike="noStrike" cap="none" normalizeH="0" baseline="0">
                          <a:ln>
                            <a:noFill/>
                          </a:ln>
                          <a:solidFill>
                            <a:schemeClr val="tx1"/>
                          </a:solidFill>
                          <a:effectLst/>
                          <a:latin typeface="Coptic1" pitchFamily="2" charset="0"/>
                          <a:cs typeface="Arial" charset="0"/>
                        </a:rPr>
                        <a:t> </a:t>
                      </a:r>
                      <a:r>
                        <a:rPr kumimoji="0" lang="fr-CA" sz="3400" b="0" i="0" u="none" strike="noStrike" cap="none" normalizeH="0" baseline="0" err="1">
                          <a:ln>
                            <a:noFill/>
                          </a:ln>
                          <a:solidFill>
                            <a:schemeClr val="tx1"/>
                          </a:solidFill>
                          <a:effectLst/>
                          <a:latin typeface="Coptic1" pitchFamily="2" charset="0"/>
                          <a:cs typeface="Arial" charset="0"/>
                        </a:rPr>
                        <a:t>ouoh</a:t>
                      </a:r>
                      <a:r>
                        <a:rPr kumimoji="0" lang="fr-CA" sz="3400" b="0" i="0" u="none" strike="noStrike" cap="none" normalizeH="0" baseline="0">
                          <a:ln>
                            <a:noFill/>
                          </a:ln>
                          <a:solidFill>
                            <a:schemeClr val="tx1"/>
                          </a:solidFill>
                          <a:effectLst/>
                          <a:latin typeface="Coptic1" pitchFamily="2" charset="0"/>
                          <a:cs typeface="Arial" charset="0"/>
                        </a:rPr>
                        <a:t> </a:t>
                      </a:r>
                      <a:r>
                        <a:rPr kumimoji="0" lang="fr-CA" sz="3400" b="0" i="0" u="none" strike="noStrike" cap="none" normalizeH="0" baseline="0" err="1">
                          <a:ln>
                            <a:noFill/>
                          </a:ln>
                          <a:solidFill>
                            <a:schemeClr val="tx1"/>
                          </a:solidFill>
                          <a:effectLst/>
                          <a:latin typeface="Coptic1" pitchFamily="2" charset="0"/>
                          <a:cs typeface="Arial" charset="0"/>
                        </a:rPr>
                        <a:t>mayebiw~ou</a:t>
                      </a:r>
                      <a:r>
                        <a:rPr kumimoji="0" lang="fr-CA" sz="3400" b="0" i="0" u="none" strike="noStrike" cap="none" normalizeH="0" baseline="0">
                          <a:ln>
                            <a:noFill/>
                          </a:ln>
                          <a:solidFill>
                            <a:schemeClr val="tx1"/>
                          </a:solidFill>
                          <a:effectLst/>
                          <a:latin typeface="Coptic1" pitchFamily="2" charset="0"/>
                          <a:cs typeface="Arial" charset="0"/>
                        </a:rPr>
                        <a:t> </a:t>
                      </a:r>
                      <a:r>
                        <a:rPr kumimoji="0" lang="fr-CA" sz="3400" b="0" i="0" u="none" strike="noStrike" cap="none" normalizeH="0" baseline="0" err="1">
                          <a:ln>
                            <a:noFill/>
                          </a:ln>
                          <a:solidFill>
                            <a:schemeClr val="tx1"/>
                          </a:solidFill>
                          <a:effectLst/>
                          <a:latin typeface="Coptic1" pitchFamily="2" charset="0"/>
                          <a:cs typeface="Arial" charset="0"/>
                        </a:rPr>
                        <a:t>capec</a:t>
                      </a:r>
                      <a:r>
                        <a:rPr kumimoji="0" lang="fr-CA" sz="3400" b="0" i="0" u="none" strike="noStrike" cap="none" normalizeH="0" baseline="0">
                          <a:ln>
                            <a:noFill/>
                          </a:ln>
                          <a:solidFill>
                            <a:schemeClr val="tx1"/>
                          </a:solidFill>
                          <a:effectLst/>
                          <a:latin typeface="Coptic1" pitchFamily="2" charset="0"/>
                          <a:cs typeface="Arial" charset="0"/>
                        </a:rPr>
                        <a:t>/t </a:t>
                      </a:r>
                      <a:r>
                        <a:rPr kumimoji="0" lang="fr-CA" sz="3400" b="0" i="0" u="none" strike="noStrike" cap="none" normalizeH="0" baseline="0" err="1">
                          <a:ln>
                            <a:noFill/>
                          </a:ln>
                          <a:solidFill>
                            <a:schemeClr val="tx1"/>
                          </a:solidFill>
                          <a:effectLst/>
                          <a:latin typeface="Coptic1" pitchFamily="2" charset="0"/>
                          <a:cs typeface="Arial" charset="0"/>
                        </a:rPr>
                        <a:t>n~nou</a:t>
                      </a:r>
                      <a:r>
                        <a:rPr kumimoji="0" lang="fr-CA" sz="3400" b="0" i="0" u="none" strike="noStrike" cap="none" normalizeH="0" baseline="0">
                          <a:ln>
                            <a:noFill/>
                          </a:ln>
                          <a:solidFill>
                            <a:schemeClr val="tx1"/>
                          </a:solidFill>
                          <a:effectLst/>
                          <a:latin typeface="Coptic1" pitchFamily="2" charset="0"/>
                          <a:cs typeface="Arial" charset="0"/>
                        </a:rPr>
                        <a:t>[</a:t>
                      </a:r>
                      <a:r>
                        <a:rPr kumimoji="0" lang="fr-CA" sz="3400" b="0" i="0" u="none" strike="noStrike" cap="none" normalizeH="0" baseline="0" err="1">
                          <a:ln>
                            <a:noFill/>
                          </a:ln>
                          <a:solidFill>
                            <a:schemeClr val="tx1"/>
                          </a:solidFill>
                          <a:effectLst/>
                          <a:latin typeface="Coptic1" pitchFamily="2" charset="0"/>
                          <a:cs typeface="Arial" charset="0"/>
                        </a:rPr>
                        <a:t>alauj</a:t>
                      </a:r>
                      <a:r>
                        <a:rPr kumimoji="0" lang="fr-CA" sz="3400" b="0" i="0" u="none" strike="noStrike" cap="none" normalizeH="0" baseline="0">
                          <a:ln>
                            <a:noFill/>
                          </a:ln>
                          <a:solidFill>
                            <a:schemeClr val="tx1"/>
                          </a:solidFill>
                          <a:effectLst/>
                          <a:latin typeface="Coptic1" pitchFamily="2" charset="0"/>
                          <a:cs typeface="Arial" charset="0"/>
                        </a:rPr>
                        <a:t> n~,</a:t>
                      </a:r>
                      <a:r>
                        <a:rPr kumimoji="0" lang="fr-CA" sz="3400" b="0" i="0" u="none" strike="noStrike" cap="none" normalizeH="0" baseline="0" err="1">
                          <a:ln>
                            <a:noFill/>
                          </a:ln>
                          <a:solidFill>
                            <a:schemeClr val="tx1"/>
                          </a:solidFill>
                          <a:effectLst/>
                          <a:latin typeface="Coptic1" pitchFamily="2" charset="0"/>
                          <a:cs typeface="Arial" charset="0"/>
                        </a:rPr>
                        <a:t>wlem</a:t>
                      </a:r>
                      <a:r>
                        <a:rPr kumimoji="0" lang="fr-CA" sz="3400" b="0" i="0" u="none" strike="noStrike" cap="none" normalizeH="0" baseline="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Daigne les accepter sur ton saint autel céleste en odeur d’encens. Ecrase et humilie rapidement tous leurs ennemis visibles et  invisibles.</a:t>
                      </a:r>
                      <a:endParaRPr kumimoji="0" lang="fr-CA"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err="1">
                          <a:ln>
                            <a:noFill/>
                          </a:ln>
                          <a:solidFill>
                            <a:schemeClr val="tx1"/>
                          </a:solidFill>
                          <a:effectLst/>
                          <a:latin typeface="Arial" charset="0"/>
                          <a:cs typeface="Arial" charset="0"/>
                        </a:rPr>
                        <a:t>إقبلها</a:t>
                      </a:r>
                      <a:r>
                        <a:rPr kumimoji="0" lang="ar-EG" sz="4300" b="0" i="0" u="none" strike="noStrike" cap="none" normalizeH="0" baseline="0">
                          <a:ln>
                            <a:noFill/>
                          </a:ln>
                          <a:solidFill>
                            <a:schemeClr val="tx1"/>
                          </a:solidFill>
                          <a:effectLst/>
                          <a:latin typeface="Arial" charset="0"/>
                          <a:cs typeface="Arial" charset="0"/>
                        </a:rPr>
                        <a:t> إليكَ على مذبَحِكَ المقدس الناطق </a:t>
                      </a:r>
                      <a:r>
                        <a:rPr kumimoji="0" lang="ar-EG" sz="4300" b="0" i="0" u="none" strike="noStrike" cap="none" normalizeH="0" baseline="0" err="1">
                          <a:ln>
                            <a:noFill/>
                          </a:ln>
                          <a:solidFill>
                            <a:schemeClr val="tx1"/>
                          </a:solidFill>
                          <a:effectLst/>
                          <a:latin typeface="Arial" charset="0"/>
                          <a:cs typeface="Arial" charset="0"/>
                        </a:rPr>
                        <a:t>السمائى</a:t>
                      </a:r>
                      <a:r>
                        <a:rPr kumimoji="0" lang="ar-EG" sz="4300" b="0" i="0" u="none" strike="noStrike" cap="none" normalizeH="0" baseline="0">
                          <a:ln>
                            <a:noFill/>
                          </a:ln>
                          <a:solidFill>
                            <a:schemeClr val="tx1"/>
                          </a:solidFill>
                          <a:effectLst/>
                          <a:latin typeface="Arial" charset="0"/>
                          <a:cs typeface="Arial" charset="0"/>
                        </a:rPr>
                        <a:t> رائحة بَخور</a:t>
                      </a:r>
                      <a:r>
                        <a:rPr kumimoji="0" lang="fr-FR" sz="4300" b="0" i="0" u="none" strike="noStrike" cap="none" normalizeH="0" baseline="0">
                          <a:ln>
                            <a:noFill/>
                          </a:ln>
                          <a:solidFill>
                            <a:schemeClr val="tx1"/>
                          </a:solidFill>
                          <a:effectLst/>
                          <a:latin typeface="Arial" charset="0"/>
                          <a:cs typeface="Arial" charset="0"/>
                        </a:rPr>
                        <a:t> </a:t>
                      </a:r>
                      <a:r>
                        <a:rPr lang="ar-SA" sz="4300" kern="1200">
                          <a:solidFill>
                            <a:schemeClr val="tx1"/>
                          </a:solidFill>
                          <a:effectLst/>
                          <a:latin typeface="+mn-lt"/>
                          <a:ea typeface="+mn-ea"/>
                          <a:cs typeface="+mn-cs"/>
                        </a:rPr>
                        <a:t>وسائر أعدائِهم الذين يُرَون والذين لا يُرَون، اسحقهُم وأذلهُم تحتَ أقدامهم سريعاً. </a:t>
                      </a:r>
                      <a:endParaRPr kumimoji="0" lang="ar-EG" sz="43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152346682"/>
      </p:ext>
    </p:extLst>
  </p:cSld>
  <p:clrMapOvr>
    <a:masterClrMapping/>
  </p:clrMapOvr>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ooter Placeholder 3"/>
          <p:cNvSpPr>
            <a:spLocks noGrp="1"/>
          </p:cNvSpPr>
          <p:nvPr>
            <p:ph type="ftr" sz="quarter" idx="4294967295"/>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graphicFrame>
        <p:nvGraphicFramePr>
          <p:cNvPr id="7" name="Group 97">
            <a:extLst>
              <a:ext uri="{FF2B5EF4-FFF2-40B4-BE49-F238E27FC236}">
                <a16:creationId xmlns:a16="http://schemas.microsoft.com/office/drawing/2014/main" id="{B0A78C4F-E05A-4E11-8547-EE8575182976}"/>
              </a:ext>
            </a:extLst>
          </p:cNvPr>
          <p:cNvGraphicFramePr>
            <a:graphicFrameLocks/>
          </p:cNvGraphicFramePr>
          <p:nvPr/>
        </p:nvGraphicFramePr>
        <p:xfrm>
          <a:off x="0" y="510161"/>
          <a:ext cx="12191999" cy="4599432"/>
        </p:xfrm>
        <a:graphic>
          <a:graphicData uri="http://schemas.openxmlformats.org/drawingml/2006/table">
            <a:tbl>
              <a:tblPr/>
              <a:tblGrid>
                <a:gridCol w="4349345">
                  <a:extLst>
                    <a:ext uri="{9D8B030D-6E8A-4147-A177-3AD203B41FA5}">
                      <a16:colId xmlns:a16="http://schemas.microsoft.com/office/drawing/2014/main" val="980968862"/>
                    </a:ext>
                  </a:extLst>
                </a:gridCol>
                <a:gridCol w="4280169">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457809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600" b="0" i="0" u="none" strike="noStrike" cap="none" normalizeH="0" baseline="0" err="1">
                          <a:ln>
                            <a:noFill/>
                          </a:ln>
                          <a:solidFill>
                            <a:schemeClr val="tx1"/>
                          </a:solidFill>
                          <a:effectLst/>
                          <a:latin typeface="Coptic1" pitchFamily="2" charset="0"/>
                          <a:cs typeface="Arial" charset="0"/>
                        </a:rPr>
                        <a:t>N~ywou</a:t>
                      </a:r>
                      <a:r>
                        <a:rPr kumimoji="0" lang="fr-CA" sz="3600" b="0" i="0" u="none" strike="noStrike" cap="none" normalizeH="0" baseline="0">
                          <a:ln>
                            <a:noFill/>
                          </a:ln>
                          <a:solidFill>
                            <a:schemeClr val="tx1"/>
                          </a:solidFill>
                          <a:effectLst/>
                          <a:latin typeface="Coptic1" pitchFamily="2" charset="0"/>
                          <a:cs typeface="Arial" charset="0"/>
                        </a:rPr>
                        <a:t> de </a:t>
                      </a:r>
                      <a:r>
                        <a:rPr kumimoji="0" lang="fr-CA" sz="3600" b="0" i="0" u="none" strike="noStrike" cap="none" normalizeH="0" baseline="0" err="1">
                          <a:ln>
                            <a:noFill/>
                          </a:ln>
                          <a:solidFill>
                            <a:schemeClr val="tx1"/>
                          </a:solidFill>
                          <a:effectLst/>
                          <a:latin typeface="Coptic1" pitchFamily="2" charset="0"/>
                          <a:cs typeface="Arial" charset="0"/>
                        </a:rPr>
                        <a:t>a~reh</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e~rwou</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qen</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ouhir</a:t>
                      </a:r>
                      <a:r>
                        <a:rPr kumimoji="0" lang="fr-CA" sz="3600" b="0" i="0" u="none" strike="noStrike" cap="none" normalizeH="0" baseline="0">
                          <a:ln>
                            <a:noFill/>
                          </a:ln>
                          <a:solidFill>
                            <a:schemeClr val="tx1"/>
                          </a:solidFill>
                          <a:effectLst/>
                          <a:latin typeface="Coptic1" pitchFamily="2" charset="0"/>
                          <a:cs typeface="Arial" charset="0"/>
                        </a:rPr>
                        <a:t>/n/ nem </a:t>
                      </a:r>
                      <a:r>
                        <a:rPr kumimoji="0" lang="fr-CA" sz="3600" b="0" i="0" u="none" strike="noStrike" cap="none" normalizeH="0" baseline="0" err="1">
                          <a:ln>
                            <a:noFill/>
                          </a:ln>
                          <a:solidFill>
                            <a:schemeClr val="tx1"/>
                          </a:solidFill>
                          <a:effectLst/>
                          <a:latin typeface="Coptic1" pitchFamily="2" charset="0"/>
                          <a:cs typeface="Arial" charset="0"/>
                        </a:rPr>
                        <a:t>oudikeo~cun</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qen</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tekekk~l</a:t>
                      </a:r>
                      <a:r>
                        <a:rPr kumimoji="0" lang="fr-CA" sz="3600" b="0" i="0" u="none" strike="noStrike" cap="none" normalizeH="0" baseline="0">
                          <a:ln>
                            <a:noFill/>
                          </a:ln>
                          <a:solidFill>
                            <a:schemeClr val="tx1"/>
                          </a:solidFill>
                          <a:effectLst/>
                          <a:latin typeface="Coptic1" pitchFamily="2" charset="0"/>
                          <a:cs typeface="Arial" charset="0"/>
                        </a:rPr>
                        <a:t>/</a:t>
                      </a:r>
                      <a:r>
                        <a:rPr kumimoji="0" lang="fr-CA" sz="3600" b="0" i="0" u="none" strike="noStrike" cap="none" normalizeH="0" baseline="0" err="1">
                          <a:ln>
                            <a:noFill/>
                          </a:ln>
                          <a:solidFill>
                            <a:schemeClr val="tx1"/>
                          </a:solidFill>
                          <a:effectLst/>
                          <a:latin typeface="Coptic1" pitchFamily="2" charset="0"/>
                          <a:cs typeface="Arial" charset="0"/>
                        </a:rPr>
                        <a:t>cia</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eyouab</a:t>
                      </a:r>
                      <a:r>
                        <a:rPr kumimoji="0" lang="fr-CA" sz="3600" b="0" i="0" u="none" strike="noStrike" cap="none" normalizeH="0" baseline="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19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700" b="0" i="0" u="none" strike="noStrike" cap="none" normalizeH="0" baseline="0" err="1">
                          <a:ln>
                            <a:noFill/>
                          </a:ln>
                          <a:solidFill>
                            <a:schemeClr val="tx1"/>
                          </a:solidFill>
                          <a:effectLst/>
                          <a:latin typeface="Coptic1" pitchFamily="2" charset="0"/>
                          <a:cs typeface="Arial" charset="0"/>
                        </a:rPr>
                        <a:t>Kurie</a:t>
                      </a:r>
                      <a:r>
                        <a:rPr kumimoji="0" lang="fr-FR" sz="3700" b="0" i="0" u="none" strike="noStrike" cap="none" normalizeH="0" baseline="0">
                          <a:ln>
                            <a:noFill/>
                          </a:ln>
                          <a:solidFill>
                            <a:schemeClr val="tx1"/>
                          </a:solidFill>
                          <a:effectLst/>
                          <a:latin typeface="Coptic1" pitchFamily="2" charset="0"/>
                          <a:cs typeface="Arial" charset="0"/>
                        </a:rPr>
                        <a:t>~ </a:t>
                      </a:r>
                      <a:r>
                        <a:rPr kumimoji="0" lang="fr-FR" sz="3700" b="0" i="0" u="none" strike="noStrike" cap="none" normalizeH="0" baseline="0" err="1">
                          <a:ln>
                            <a:noFill/>
                          </a:ln>
                          <a:solidFill>
                            <a:schemeClr val="tx1"/>
                          </a:solidFill>
                          <a:effectLst/>
                          <a:latin typeface="Coptic1" pitchFamily="2" charset="0"/>
                          <a:cs typeface="Arial" charset="0"/>
                        </a:rPr>
                        <a:t>e~le</a:t>
                      </a:r>
                      <a:r>
                        <a:rPr kumimoji="0" lang="fr-FR" sz="3700" b="0" i="0" u="none" strike="noStrike" cap="none" normalizeH="0" baseline="0">
                          <a:ln>
                            <a:noFill/>
                          </a:ln>
                          <a:solidFill>
                            <a:schemeClr val="tx1"/>
                          </a:solidFill>
                          <a:effectLst/>
                          <a:latin typeface="Coptic1" pitchFamily="2" charset="0"/>
                          <a:cs typeface="Arial" charset="0"/>
                        </a:rPr>
                        <a:t>/~con.</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a:ln>
                            <a:noFill/>
                          </a:ln>
                          <a:solidFill>
                            <a:schemeClr val="tx1"/>
                          </a:solidFill>
                          <a:effectLst/>
                          <a:latin typeface="Arial" charset="0"/>
                          <a:cs typeface="Arial" charset="0"/>
                        </a:rPr>
                        <a:t>Préserve les eux-mêmes dans la paix et la justice de Ta sainte Eglise.</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36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27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Times New Roman" pitchFamily="18" charset="0"/>
                        </a:rPr>
                        <a:t>L’Assemblée:</a:t>
                      </a:r>
                      <a:endParaRPr kumimoji="0" lang="ar-EG" sz="27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Pitié Seigneur.</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وأما هم </a:t>
                      </a:r>
                      <a:r>
                        <a:rPr kumimoji="0" lang="ar-EG" sz="4300" b="0" i="0" u="none" strike="noStrike" cap="none" normalizeH="0" baseline="0" err="1">
                          <a:ln>
                            <a:noFill/>
                          </a:ln>
                          <a:solidFill>
                            <a:schemeClr val="tx1"/>
                          </a:solidFill>
                          <a:effectLst/>
                          <a:latin typeface="Arial" charset="0"/>
                          <a:cs typeface="Arial" charset="0"/>
                        </a:rPr>
                        <a:t>فاحفظهُم</a:t>
                      </a:r>
                      <a:r>
                        <a:rPr kumimoji="0" lang="ar-EG" sz="4300" b="0" i="0" u="none" strike="noStrike" cap="none" normalizeH="0" baseline="0">
                          <a:ln>
                            <a:noFill/>
                          </a:ln>
                          <a:solidFill>
                            <a:schemeClr val="tx1"/>
                          </a:solidFill>
                          <a:effectLst/>
                          <a:latin typeface="Arial" charset="0"/>
                          <a:cs typeface="Arial" charset="0"/>
                        </a:rPr>
                        <a:t> </a:t>
                      </a:r>
                      <a:r>
                        <a:rPr kumimoji="0" lang="ar-EG" sz="4300" b="0" i="0" u="none" strike="noStrike" cap="none" normalizeH="0" baseline="0" err="1">
                          <a:ln>
                            <a:noFill/>
                          </a:ln>
                          <a:solidFill>
                            <a:schemeClr val="tx1"/>
                          </a:solidFill>
                          <a:effectLst/>
                          <a:latin typeface="Arial" charset="0"/>
                          <a:cs typeface="Arial" charset="0"/>
                        </a:rPr>
                        <a:t>فى</a:t>
                      </a:r>
                      <a:r>
                        <a:rPr kumimoji="0" lang="ar-EG" sz="4300" b="0" i="0" u="none" strike="noStrike" cap="none" normalizeH="0" baseline="0">
                          <a:ln>
                            <a:noFill/>
                          </a:ln>
                          <a:solidFill>
                            <a:schemeClr val="tx1"/>
                          </a:solidFill>
                          <a:effectLst/>
                          <a:latin typeface="Arial" charset="0"/>
                          <a:cs typeface="Arial" charset="0"/>
                        </a:rPr>
                        <a:t> سلام وعدل </a:t>
                      </a:r>
                      <a:r>
                        <a:rPr kumimoji="0" lang="ar-EG" sz="4300" b="0" i="0" u="none" strike="noStrike" cap="none" normalizeH="0" baseline="0" err="1">
                          <a:ln>
                            <a:noFill/>
                          </a:ln>
                          <a:solidFill>
                            <a:schemeClr val="tx1"/>
                          </a:solidFill>
                          <a:effectLst/>
                          <a:latin typeface="Arial" charset="0"/>
                          <a:cs typeface="Arial" charset="0"/>
                        </a:rPr>
                        <a:t>فى</a:t>
                      </a:r>
                      <a:r>
                        <a:rPr kumimoji="0" lang="ar-EG" sz="4300" b="0" i="0" u="none" strike="noStrike" cap="none" normalizeH="0" baseline="0">
                          <a:ln>
                            <a:noFill/>
                          </a:ln>
                          <a:solidFill>
                            <a:schemeClr val="tx1"/>
                          </a:solidFill>
                          <a:effectLst/>
                          <a:latin typeface="Arial" charset="0"/>
                          <a:cs typeface="Arial" charset="0"/>
                        </a:rPr>
                        <a:t> كنيستِكَ المقدسة.</a:t>
                      </a:r>
                      <a:endParaRPr kumimoji="0" lang="fr-FR" sz="37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7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2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33"/>
                          </a:solidFill>
                          <a:effectLst/>
                          <a:latin typeface="Arial" charset="0"/>
                          <a:cs typeface="Times New Roman" pitchFamily="18" charset="0"/>
                        </a:rPr>
                        <a:t>الشعب:</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يا ربُ ارحم.</a:t>
                      </a:r>
                      <a:endParaRPr kumimoji="0" lang="en-CA" sz="43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89389907"/>
      </p:ext>
    </p:extLst>
  </p:cSld>
  <p:clrMapOvr>
    <a:masterClrMapping/>
  </p:clrMapOvr>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3F962AE-2EFC-4D3A-876B-891C9FAED23C}"/>
              </a:ext>
            </a:extLst>
          </p:cNvPr>
          <p:cNvGraphicFramePr>
            <a:graphicFrameLocks noGrp="1"/>
          </p:cNvGraphicFramePr>
          <p:nvPr/>
        </p:nvGraphicFramePr>
        <p:xfrm>
          <a:off x="2032000" y="52368"/>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688949656"/>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err="1">
                          <a:latin typeface="Arial" charset="0"/>
                        </a:rPr>
                        <a:t>Oraison</a:t>
                      </a:r>
                      <a:r>
                        <a:rPr lang="en-US" sz="2400" b="0">
                          <a:latin typeface="Arial" charset="0"/>
                        </a:rPr>
                        <a:t> pour les </a:t>
                      </a:r>
                      <a:r>
                        <a:rPr lang="en-US" sz="2400" b="0" err="1">
                          <a:latin typeface="Arial" charset="0"/>
                        </a:rPr>
                        <a:t>assemblées</a:t>
                      </a:r>
                      <a:endParaRPr lang="en-US" sz="2400" b="0">
                        <a:latin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7245632"/>
                  </a:ext>
                </a:extLst>
              </a:tr>
            </a:tbl>
          </a:graphicData>
        </a:graphic>
      </p:graphicFrame>
      <p:graphicFrame>
        <p:nvGraphicFramePr>
          <p:cNvPr id="7" name="Group 68">
            <a:extLst>
              <a:ext uri="{FF2B5EF4-FFF2-40B4-BE49-F238E27FC236}">
                <a16:creationId xmlns:a16="http://schemas.microsoft.com/office/drawing/2014/main" id="{2E266074-5BF5-4628-9E31-9009F6569AC4}"/>
              </a:ext>
            </a:extLst>
          </p:cNvPr>
          <p:cNvGraphicFramePr>
            <a:graphicFrameLocks noGrp="1"/>
          </p:cNvGraphicFramePr>
          <p:nvPr>
            <p:ph type="tbl" idx="1"/>
          </p:nvPr>
        </p:nvGraphicFramePr>
        <p:xfrm>
          <a:off x="1" y="560184"/>
          <a:ext cx="12192001" cy="6019800"/>
        </p:xfrm>
        <a:graphic>
          <a:graphicData uri="http://schemas.openxmlformats.org/drawingml/2006/table">
            <a:tbl>
              <a:tblPr/>
              <a:tblGrid>
                <a:gridCol w="4340697">
                  <a:extLst>
                    <a:ext uri="{9D8B030D-6E8A-4147-A177-3AD203B41FA5}">
                      <a16:colId xmlns:a16="http://schemas.microsoft.com/office/drawing/2014/main" val="3677694730"/>
                    </a:ext>
                  </a:extLst>
                </a:gridCol>
                <a:gridCol w="4435813">
                  <a:extLst>
                    <a:ext uri="{9D8B030D-6E8A-4147-A177-3AD203B41FA5}">
                      <a16:colId xmlns:a16="http://schemas.microsoft.com/office/drawing/2014/main" val="20000"/>
                    </a:ext>
                  </a:extLst>
                </a:gridCol>
                <a:gridCol w="3415491">
                  <a:extLst>
                    <a:ext uri="{9D8B030D-6E8A-4147-A177-3AD203B41FA5}">
                      <a16:colId xmlns:a16="http://schemas.microsoft.com/office/drawing/2014/main" val="20001"/>
                    </a:ext>
                  </a:extLst>
                </a:gridCol>
              </a:tblGrid>
              <a:tr h="596798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32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500" b="0" i="0" u="none" strike="noStrike" cap="none" normalizeH="0" baseline="0">
                          <a:ln>
                            <a:noFill/>
                          </a:ln>
                          <a:solidFill>
                            <a:schemeClr val="tx1"/>
                          </a:solidFill>
                          <a:effectLst/>
                          <a:latin typeface="Coptic1" pitchFamily="2" charset="0"/>
                          <a:cs typeface="Arial" charset="0"/>
                        </a:rPr>
                        <a:t>Palin on </a:t>
                      </a:r>
                      <a:r>
                        <a:rPr kumimoji="0" lang="en-US" sz="3500" b="0" i="0" u="none" strike="noStrike" cap="none" normalizeH="0" baseline="0" err="1">
                          <a:ln>
                            <a:noFill/>
                          </a:ln>
                          <a:solidFill>
                            <a:schemeClr val="tx1"/>
                          </a:solidFill>
                          <a:effectLst/>
                          <a:latin typeface="Coptic1" pitchFamily="2" charset="0"/>
                          <a:cs typeface="Arial" charset="0"/>
                        </a:rPr>
                        <a:t>maren</a:t>
                      </a:r>
                      <a:r>
                        <a:rPr kumimoji="0" lang="en-US" sz="3500" b="0" i="0" u="none" strike="noStrike" cap="none" normalizeH="0" baseline="0">
                          <a:ln>
                            <a:noFill/>
                          </a:ln>
                          <a:solidFill>
                            <a:schemeClr val="tx1"/>
                          </a:solidFill>
                          <a:effectLst/>
                          <a:latin typeface="Coptic1" pitchFamily="2" charset="0"/>
                          <a:cs typeface="Arial" charset="0"/>
                        </a:rPr>
                        <a:t>]ho </a:t>
                      </a:r>
                      <a:r>
                        <a:rPr kumimoji="0" lang="en-US" sz="3500" b="0" i="0" u="none" strike="noStrike" cap="none" normalizeH="0" baseline="0" err="1">
                          <a:ln>
                            <a:noFill/>
                          </a:ln>
                          <a:solidFill>
                            <a:schemeClr val="tx1"/>
                          </a:solidFill>
                          <a:effectLst/>
                          <a:latin typeface="Coptic1" pitchFamily="2" charset="0"/>
                          <a:cs typeface="Arial" charset="0"/>
                        </a:rPr>
                        <a:t>e~Vnou</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pipantokratwr</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V~iwt</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m~Pen</a:t>
                      </a:r>
                      <a:r>
                        <a:rPr kumimoji="0" lang="en-US" sz="3500" b="0" i="0" u="none" strike="noStrike" cap="none" normalizeH="0" baseline="0">
                          <a:ln>
                            <a:noFill/>
                          </a:ln>
                          <a:solidFill>
                            <a:schemeClr val="tx1"/>
                          </a:solidFill>
                          <a:effectLst/>
                          <a:latin typeface="Coptic1" pitchFamily="2" charset="0"/>
                          <a:cs typeface="Arial" charset="0"/>
                        </a:rPr>
                        <a:t>[#</a:t>
                      </a:r>
                      <a:r>
                        <a:rPr kumimoji="0" lang="en-US" sz="3500" b="0" i="0" u="none" strike="noStrike" cap="none" normalizeH="0" baseline="0" err="1">
                          <a:ln>
                            <a:noFill/>
                          </a:ln>
                          <a:solidFill>
                            <a:schemeClr val="tx1"/>
                          </a:solidFill>
                          <a:effectLst/>
                          <a:latin typeface="Coptic1" pitchFamily="2" charset="0"/>
                          <a:cs typeface="Arial" charset="0"/>
                        </a:rPr>
                        <a:t>c#</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ouoh</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Pennou</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ouoh</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Penc#w#r</a:t>
                      </a:r>
                      <a:r>
                        <a:rPr kumimoji="0" lang="en-US" sz="3500" b="0" i="0" u="none" strike="noStrike" cap="none" normalizeH="0" baseline="0">
                          <a:ln>
                            <a:noFill/>
                          </a:ln>
                          <a:solidFill>
                            <a:schemeClr val="tx1"/>
                          </a:solidFill>
                          <a:effectLst/>
                          <a:latin typeface="Coptic1" pitchFamily="2" charset="0"/>
                          <a:cs typeface="Arial" charset="0"/>
                        </a:rPr>
                        <a:t># I/#</a:t>
                      </a:r>
                      <a:r>
                        <a:rPr kumimoji="0" lang="en-US" sz="3500" b="0" i="0" u="none" strike="noStrike" cap="none" normalizeH="0" baseline="0" err="1">
                          <a:ln>
                            <a:noFill/>
                          </a:ln>
                          <a:solidFill>
                            <a:schemeClr val="tx1"/>
                          </a:solidFill>
                          <a:effectLst/>
                          <a:latin typeface="Coptic1" pitchFamily="2" charset="0"/>
                          <a:cs typeface="Arial" charset="0"/>
                        </a:rPr>
                        <a:t>c#</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P,#c</a:t>
                      </a:r>
                      <a:r>
                        <a:rPr kumimoji="0" lang="en-US" sz="3500" b="0" i="0" u="none" strike="noStrike" cap="none" normalizeH="0" baseline="0">
                          <a:ln>
                            <a:noFill/>
                          </a:ln>
                          <a:solidFill>
                            <a:schemeClr val="tx1"/>
                          </a:solidFill>
                          <a:effectLst/>
                          <a:latin typeface="Coptic1" pitchFamily="2" charset="0"/>
                          <a:cs typeface="Arial" charset="0"/>
                        </a:rPr>
                        <a:t># Ten]ho </a:t>
                      </a:r>
                      <a:r>
                        <a:rPr kumimoji="0" lang="en-US" sz="3500" b="0" i="0" u="none" strike="noStrike" cap="none" normalizeH="0" baseline="0" err="1">
                          <a:ln>
                            <a:noFill/>
                          </a:ln>
                          <a:solidFill>
                            <a:schemeClr val="tx1"/>
                          </a:solidFill>
                          <a:effectLst/>
                          <a:latin typeface="Coptic1" pitchFamily="2" charset="0"/>
                          <a:cs typeface="Arial" charset="0"/>
                        </a:rPr>
                        <a:t>ouoh</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tentwbh</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n~tekmeta~gayoc</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pimairwmi</a:t>
                      </a:r>
                      <a:r>
                        <a:rPr kumimoji="0" lang="en-US" sz="3500" b="0" i="0" u="none" strike="noStrike" cap="none" normalizeH="0" baseline="0">
                          <a:ln>
                            <a:noFill/>
                          </a:ln>
                          <a:solidFill>
                            <a:schemeClr val="tx1"/>
                          </a:solidFill>
                          <a:effectLst/>
                          <a:latin typeface="Coptic1" pitchFamily="2" charset="0"/>
                          <a:cs typeface="Arial" charset="0"/>
                        </a:rPr>
                        <a:t>:</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a:ln>
                            <a:noFill/>
                          </a:ln>
                          <a:solidFill>
                            <a:srgbClr val="FF9900"/>
                          </a:solidFill>
                          <a:effectLst/>
                          <a:latin typeface="Arial" charset="0"/>
                          <a:cs typeface="Arial" charset="0"/>
                        </a:rPr>
                        <a:t>Prêtre:</a:t>
                      </a:r>
                      <a:endParaRPr kumimoji="0" lang="en-CA" sz="28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lang="fr-FR" sz="3500" kern="1200">
                          <a:solidFill>
                            <a:schemeClr val="tx1"/>
                          </a:solidFill>
                          <a:effectLst/>
                          <a:latin typeface="+mn-lt"/>
                          <a:ea typeface="+mn-ea"/>
                          <a:cs typeface="+mn-cs"/>
                        </a:rPr>
                        <a:t>Implorons encore Dieu Tout-puissant, Père de notre  Seigneur, Dieu et Sauveur Jésus-Christ. Nous invoquons et supplions Ta bonté ô Ami du genre humain</a:t>
                      </a:r>
                      <a:endParaRPr kumimoji="0" lang="en-US" sz="3500" b="0" i="0" u="none" strike="noStrike" cap="none" normalizeH="0" baseline="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الكاهن:</a:t>
                      </a:r>
                      <a:endParaRPr kumimoji="0" lang="fr-CA" sz="28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a:ln>
                            <a:noFill/>
                          </a:ln>
                          <a:solidFill>
                            <a:schemeClr val="tx1"/>
                          </a:solidFill>
                          <a:effectLst/>
                          <a:latin typeface="Arial" charset="0"/>
                          <a:cs typeface="Arial" pitchFamily="34" charset="0"/>
                        </a:rPr>
                        <a:t>وأيضاً فلنسأل الله ضابط الكل أبا رَبَنا وإلهَنا ومُخلصنا يسوع المسيح نسأل ونطلب من صلاحِكَ يا مُحب البشر </a:t>
                      </a:r>
                      <a:endParaRPr kumimoji="0" lang="en-CA" sz="4300" b="0" i="0" u="none" strike="noStrike" cap="none" normalizeH="0" baseline="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787547663"/>
      </p:ext>
    </p:extLst>
  </p:cSld>
  <p:clrMapOvr>
    <a:masterClrMapping/>
  </p:clrMapOvr>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82792" name="Group 8"/>
          <p:cNvGraphicFramePr>
            <a:graphicFrameLocks noGrp="1"/>
          </p:cNvGraphicFramePr>
          <p:nvPr>
            <p:ph sz="half" idx="1"/>
          </p:nvPr>
        </p:nvGraphicFramePr>
        <p:xfrm>
          <a:off x="838200" y="1825625"/>
          <a:ext cx="5181600" cy="4114800"/>
        </p:xfrm>
        <a:graphic>
          <a:graphicData uri="http://schemas.openxmlformats.org/drawingml/2006/table">
            <a:tbl>
              <a:tblPr/>
              <a:tblGrid>
                <a:gridCol w="5181600">
                  <a:extLst>
                    <a:ext uri="{9D8B030D-6E8A-4147-A177-3AD203B41FA5}">
                      <a16:colId xmlns:a16="http://schemas.microsoft.com/office/drawing/2014/main" val="20000"/>
                    </a:ext>
                  </a:extLst>
                </a:gridCol>
              </a:tblGrid>
              <a:tr h="4114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3200" b="0" i="0" u="none" strike="noStrike" cap="none" normalizeH="0" baseline="0">
                        <a:ln>
                          <a:noFill/>
                        </a:ln>
                        <a:solidFill>
                          <a:schemeClr val="tx1"/>
                        </a:solidFill>
                        <a:effectLst/>
                        <a:latin typeface="Arial" charset="0"/>
                        <a:cs typeface="Arial" charset="0"/>
                      </a:endParaRPr>
                    </a:p>
                  </a:txBody>
                  <a:tcPr marL="124358" marR="124358"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4982847" name="Group 63"/>
          <p:cNvGraphicFramePr>
            <a:graphicFrameLocks noGrp="1"/>
          </p:cNvGraphicFramePr>
          <p:nvPr>
            <p:ph sz="half" idx="2"/>
          </p:nvPr>
        </p:nvGraphicFramePr>
        <p:xfrm>
          <a:off x="2" y="0"/>
          <a:ext cx="12191999" cy="6504432"/>
        </p:xfrm>
        <a:graphic>
          <a:graphicData uri="http://schemas.openxmlformats.org/drawingml/2006/table">
            <a:tbl>
              <a:tblPr/>
              <a:tblGrid>
                <a:gridCol w="4236935">
                  <a:extLst>
                    <a:ext uri="{9D8B030D-6E8A-4147-A177-3AD203B41FA5}">
                      <a16:colId xmlns:a16="http://schemas.microsoft.com/office/drawing/2014/main" val="944690134"/>
                    </a:ext>
                  </a:extLst>
                </a:gridCol>
                <a:gridCol w="4496340">
                  <a:extLst>
                    <a:ext uri="{9D8B030D-6E8A-4147-A177-3AD203B41FA5}">
                      <a16:colId xmlns:a16="http://schemas.microsoft.com/office/drawing/2014/main" val="20000"/>
                    </a:ext>
                  </a:extLst>
                </a:gridCol>
                <a:gridCol w="3458724">
                  <a:extLst>
                    <a:ext uri="{9D8B030D-6E8A-4147-A177-3AD203B41FA5}">
                      <a16:colId xmlns:a16="http://schemas.microsoft.com/office/drawing/2014/main" val="20001"/>
                    </a:ext>
                  </a:extLst>
                </a:gridCol>
              </a:tblGrid>
              <a:tr h="650443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err="1">
                          <a:ln>
                            <a:noFill/>
                          </a:ln>
                          <a:solidFill>
                            <a:schemeClr val="tx1"/>
                          </a:solidFill>
                          <a:effectLst/>
                          <a:latin typeface="Coptic1" pitchFamily="2" charset="0"/>
                          <a:cs typeface="Arial" charset="0"/>
                        </a:rPr>
                        <a:t>A~riv~meui</a:t>
                      </a:r>
                      <a:r>
                        <a:rPr kumimoji="0" lang="fr-CA" sz="3700" b="0" i="0" u="none" strike="noStrike" cap="none" normalizeH="0" baseline="0">
                          <a:ln>
                            <a:noFill/>
                          </a:ln>
                          <a:solidFill>
                            <a:schemeClr val="tx1"/>
                          </a:solidFill>
                          <a:effectLst/>
                          <a:latin typeface="Coptic1" pitchFamily="2" charset="0"/>
                          <a:cs typeface="Arial" charset="0"/>
                        </a:rPr>
                        <a:t>~ P[</a:t>
                      </a:r>
                      <a:r>
                        <a:rPr kumimoji="0" lang="fr-CA" sz="3700" b="0" i="0" u="none" strike="noStrike" cap="none" normalizeH="0" baseline="0" err="1">
                          <a:ln>
                            <a:noFill/>
                          </a:ln>
                          <a:solidFill>
                            <a:schemeClr val="tx1"/>
                          </a:solidFill>
                          <a:effectLst/>
                          <a:latin typeface="Coptic1" pitchFamily="2" charset="0"/>
                          <a:cs typeface="Arial" charset="0"/>
                        </a:rPr>
                        <a:t>oic</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n~nenjinywou</a:t>
                      </a:r>
                      <a:r>
                        <a:rPr kumimoji="0" lang="fr-CA" sz="3700" b="0" i="0" u="none" strike="noStrike" cap="none" normalizeH="0" baseline="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defRPr/>
                      </a:pPr>
                      <a:r>
                        <a:rPr lang="en-US" sz="3700" kern="1200" err="1">
                          <a:solidFill>
                            <a:schemeClr val="tx1"/>
                          </a:solidFill>
                          <a:effectLst/>
                          <a:latin typeface="Coptic1" pitchFamily="2" charset="0"/>
                          <a:ea typeface="+mn-ea"/>
                          <a:cs typeface="+mn-cs"/>
                        </a:rPr>
                        <a:t>Cmou</a:t>
                      </a:r>
                      <a:r>
                        <a:rPr lang="en-US" sz="3700" kern="1200">
                          <a:solidFill>
                            <a:schemeClr val="tx1"/>
                          </a:solidFill>
                          <a:effectLst/>
                          <a:latin typeface="Coptic1" pitchFamily="2" charset="0"/>
                          <a:ea typeface="+mn-ea"/>
                          <a:cs typeface="+mn-cs"/>
                        </a:rPr>
                        <a:t> </a:t>
                      </a:r>
                      <a:r>
                        <a:rPr lang="en-US" sz="3700" kern="1200" err="1">
                          <a:solidFill>
                            <a:schemeClr val="tx1"/>
                          </a:solidFill>
                          <a:effectLst/>
                          <a:latin typeface="Coptic1" pitchFamily="2" charset="0"/>
                          <a:ea typeface="+mn-ea"/>
                          <a:cs typeface="+mn-cs"/>
                        </a:rPr>
                        <a:t>e~rwou</a:t>
                      </a:r>
                      <a:r>
                        <a:rPr lang="en-US" sz="3700" kern="1200">
                          <a:solidFill>
                            <a:schemeClr val="tx1"/>
                          </a:solidFill>
                          <a:effectLst/>
                          <a:latin typeface="Coptic1" pitchFamily="2" charset="0"/>
                          <a:ea typeface="+mn-ea"/>
                          <a:cs typeface="+mn-cs"/>
                        </a:rPr>
                        <a:t>.</a:t>
                      </a:r>
                    </a:p>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en-US" sz="4300" b="0" i="0" u="none" strike="noStrike" kern="1200" cap="none" normalizeH="0" baseline="0">
                        <a:ln>
                          <a:noFill/>
                        </a:ln>
                        <a:solidFill>
                          <a:schemeClr val="tx1"/>
                        </a:solidFill>
                        <a:effectLst/>
                        <a:latin typeface="Coptic1" pitchFamily="2" charset="0"/>
                        <a:ea typeface="+mn-ea"/>
                        <a:cs typeface="+mn-cs"/>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300" b="0" i="0" u="none" strike="noStrike" cap="none" normalizeH="0" baseline="0" err="1">
                          <a:ln>
                            <a:noFill/>
                          </a:ln>
                          <a:solidFill>
                            <a:schemeClr val="tx1"/>
                          </a:solidFill>
                          <a:effectLst/>
                          <a:latin typeface="Coptic1" pitchFamily="2" charset="0"/>
                          <a:cs typeface="Arial" charset="0"/>
                        </a:rPr>
                        <a:t>Proceuxacye</a:t>
                      </a:r>
                      <a:r>
                        <a:rPr kumimoji="0" lang="fr-CA" sz="3300" b="0" i="0" u="none" strike="noStrike" cap="none" normalizeH="0" baseline="0">
                          <a:ln>
                            <a:noFill/>
                          </a:ln>
                          <a:solidFill>
                            <a:schemeClr val="tx1"/>
                          </a:solidFill>
                          <a:effectLst/>
                          <a:latin typeface="Coptic1" pitchFamily="2" charset="0"/>
                          <a:cs typeface="Arial" charset="0"/>
                        </a:rPr>
                        <a:t> </a:t>
                      </a:r>
                      <a:r>
                        <a:rPr kumimoji="0" lang="fr-CA" sz="3300" b="0" i="0" u="none" strike="noStrike" cap="none" normalizeH="0" baseline="0" err="1">
                          <a:ln>
                            <a:noFill/>
                          </a:ln>
                          <a:solidFill>
                            <a:schemeClr val="tx1"/>
                          </a:solidFill>
                          <a:effectLst/>
                          <a:latin typeface="Coptic1" pitchFamily="2" charset="0"/>
                          <a:cs typeface="Arial" charset="0"/>
                        </a:rPr>
                        <a:t>u~per</a:t>
                      </a:r>
                      <a:r>
                        <a:rPr kumimoji="0" lang="fr-CA" sz="3300" b="0" i="0" u="none" strike="noStrike" cap="none" normalizeH="0" baseline="0">
                          <a:ln>
                            <a:noFill/>
                          </a:ln>
                          <a:solidFill>
                            <a:schemeClr val="tx1"/>
                          </a:solidFill>
                          <a:effectLst/>
                          <a:latin typeface="Coptic1" pitchFamily="2" charset="0"/>
                          <a:cs typeface="Arial" charset="0"/>
                        </a:rPr>
                        <a:t> t/c </a:t>
                      </a:r>
                      <a:r>
                        <a:rPr kumimoji="0" lang="fr-CA" sz="3300" b="0" i="0" u="none" strike="noStrike" cap="none" normalizeH="0" baseline="0" err="1">
                          <a:ln>
                            <a:noFill/>
                          </a:ln>
                          <a:solidFill>
                            <a:schemeClr val="tx1"/>
                          </a:solidFill>
                          <a:effectLst/>
                          <a:latin typeface="Coptic1" pitchFamily="2" charset="0"/>
                          <a:cs typeface="Arial" charset="0"/>
                        </a:rPr>
                        <a:t>a~giac</a:t>
                      </a:r>
                      <a:r>
                        <a:rPr kumimoji="0" lang="fr-CA" sz="3300" b="0" i="0" u="none" strike="noStrike" cap="none" normalizeH="0" baseline="0">
                          <a:ln>
                            <a:noFill/>
                          </a:ln>
                          <a:solidFill>
                            <a:schemeClr val="tx1"/>
                          </a:solidFill>
                          <a:effectLst/>
                          <a:latin typeface="Coptic1" pitchFamily="2" charset="0"/>
                          <a:cs typeface="Arial" charset="0"/>
                        </a:rPr>
                        <a:t> </a:t>
                      </a:r>
                      <a:r>
                        <a:rPr kumimoji="0" lang="fr-CA" sz="3300" b="0" i="0" u="none" strike="noStrike" cap="none" normalizeH="0" baseline="0" err="1">
                          <a:ln>
                            <a:noFill/>
                          </a:ln>
                          <a:solidFill>
                            <a:schemeClr val="tx1"/>
                          </a:solidFill>
                          <a:effectLst/>
                          <a:latin typeface="Coptic1" pitchFamily="2" charset="0"/>
                          <a:cs typeface="Arial" charset="0"/>
                        </a:rPr>
                        <a:t>ekk~l</a:t>
                      </a:r>
                      <a:r>
                        <a:rPr kumimoji="0" lang="fr-CA" sz="3300" b="0" i="0" u="none" strike="noStrike" cap="none" normalizeH="0" baseline="0">
                          <a:ln>
                            <a:noFill/>
                          </a:ln>
                          <a:solidFill>
                            <a:schemeClr val="tx1"/>
                          </a:solidFill>
                          <a:effectLst/>
                          <a:latin typeface="Coptic1" pitchFamily="2" charset="0"/>
                          <a:cs typeface="Arial" charset="0"/>
                        </a:rPr>
                        <a:t>/</a:t>
                      </a:r>
                      <a:r>
                        <a:rPr kumimoji="0" lang="fr-CA" sz="3300" b="0" i="0" u="none" strike="noStrike" cap="none" normalizeH="0" baseline="0" err="1">
                          <a:ln>
                            <a:noFill/>
                          </a:ln>
                          <a:solidFill>
                            <a:schemeClr val="tx1"/>
                          </a:solidFill>
                          <a:effectLst/>
                          <a:latin typeface="Coptic1" pitchFamily="2" charset="0"/>
                          <a:cs typeface="Arial" charset="0"/>
                        </a:rPr>
                        <a:t>ciac</a:t>
                      </a:r>
                      <a:r>
                        <a:rPr kumimoji="0" lang="fr-CA" sz="3300" b="0" i="0" u="none" strike="noStrike" cap="none" normalizeH="0" baseline="0">
                          <a:ln>
                            <a:noFill/>
                          </a:ln>
                          <a:solidFill>
                            <a:schemeClr val="tx1"/>
                          </a:solidFill>
                          <a:effectLst/>
                          <a:latin typeface="Coptic1" pitchFamily="2" charset="0"/>
                          <a:cs typeface="Arial" charset="0"/>
                        </a:rPr>
                        <a:t> </a:t>
                      </a:r>
                      <a:r>
                        <a:rPr kumimoji="0" lang="fr-CA" sz="3300" b="0" i="0" u="none" strike="noStrike" cap="none" normalizeH="0" baseline="0" err="1">
                          <a:ln>
                            <a:noFill/>
                          </a:ln>
                          <a:solidFill>
                            <a:schemeClr val="tx1"/>
                          </a:solidFill>
                          <a:effectLst/>
                          <a:latin typeface="Coptic1" pitchFamily="2" charset="0"/>
                          <a:cs typeface="Arial" charset="0"/>
                        </a:rPr>
                        <a:t>taut</a:t>
                      </a:r>
                      <a:r>
                        <a:rPr kumimoji="0" lang="fr-CA" sz="3300" b="0" i="0" u="none" strike="noStrike" cap="none" normalizeH="0" baseline="0">
                          <a:ln>
                            <a:noFill/>
                          </a:ln>
                          <a:solidFill>
                            <a:schemeClr val="tx1"/>
                          </a:solidFill>
                          <a:effectLst/>
                          <a:latin typeface="Coptic1" pitchFamily="2" charset="0"/>
                          <a:cs typeface="Arial" charset="0"/>
                        </a:rPr>
                        <a:t>/c </a:t>
                      </a:r>
                      <a:r>
                        <a:rPr kumimoji="0" lang="fr-CA" sz="3300" b="0" i="0" u="none" strike="noStrike" cap="none" normalizeH="0" baseline="0" err="1">
                          <a:ln>
                            <a:noFill/>
                          </a:ln>
                          <a:solidFill>
                            <a:schemeClr val="tx1"/>
                          </a:solidFill>
                          <a:effectLst/>
                          <a:latin typeface="Coptic1" pitchFamily="2" charset="0"/>
                          <a:cs typeface="Arial" charset="0"/>
                        </a:rPr>
                        <a:t>ke</a:t>
                      </a:r>
                      <a:r>
                        <a:rPr kumimoji="0" lang="fr-CA" sz="3300" b="0" i="0" u="none" strike="noStrike" cap="none" normalizeH="0" baseline="0">
                          <a:ln>
                            <a:noFill/>
                          </a:ln>
                          <a:solidFill>
                            <a:schemeClr val="tx1"/>
                          </a:solidFill>
                          <a:effectLst/>
                          <a:latin typeface="Coptic1" pitchFamily="2" charset="0"/>
                          <a:cs typeface="Arial" charset="0"/>
                        </a:rPr>
                        <a:t> </a:t>
                      </a:r>
                      <a:r>
                        <a:rPr kumimoji="0" lang="fr-CA" sz="3300" b="0" i="0" u="none" strike="noStrike" cap="none" normalizeH="0" baseline="0" err="1">
                          <a:ln>
                            <a:noFill/>
                          </a:ln>
                          <a:solidFill>
                            <a:schemeClr val="tx1"/>
                          </a:solidFill>
                          <a:effectLst/>
                          <a:latin typeface="Coptic1" pitchFamily="2" charset="0"/>
                          <a:cs typeface="Arial" charset="0"/>
                        </a:rPr>
                        <a:t>twn</a:t>
                      </a:r>
                      <a:r>
                        <a:rPr kumimoji="0" lang="fr-CA" sz="3300" b="0" i="0" u="none" strike="noStrike" cap="none" normalizeH="0" baseline="0">
                          <a:ln>
                            <a:noFill/>
                          </a:ln>
                          <a:solidFill>
                            <a:schemeClr val="tx1"/>
                          </a:solidFill>
                          <a:effectLst/>
                          <a:latin typeface="Coptic1" pitchFamily="2" charset="0"/>
                          <a:cs typeface="Arial" charset="0"/>
                        </a:rPr>
                        <a:t> </a:t>
                      </a:r>
                      <a:r>
                        <a:rPr kumimoji="0" lang="fr-CA" sz="3300" b="0" i="0" u="none" strike="noStrike" cap="none" normalizeH="0" baseline="0" err="1">
                          <a:ln>
                            <a:noFill/>
                          </a:ln>
                          <a:solidFill>
                            <a:schemeClr val="tx1"/>
                          </a:solidFill>
                          <a:effectLst/>
                          <a:latin typeface="Coptic1" pitchFamily="2" charset="0"/>
                          <a:cs typeface="Arial" charset="0"/>
                        </a:rPr>
                        <a:t>cune~leucewn</a:t>
                      </a:r>
                      <a:r>
                        <a:rPr kumimoji="0" lang="fr-CA" sz="3300" b="0" i="0" u="none" strike="noStrike" cap="none" normalizeH="0" baseline="0">
                          <a:ln>
                            <a:noFill/>
                          </a:ln>
                          <a:solidFill>
                            <a:schemeClr val="tx1"/>
                          </a:solidFill>
                          <a:effectLst/>
                          <a:latin typeface="Coptic1" pitchFamily="2" charset="0"/>
                          <a:cs typeface="Arial" charset="0"/>
                        </a:rPr>
                        <a:t> /~</a:t>
                      </a:r>
                      <a:r>
                        <a:rPr kumimoji="0" lang="fr-CA" sz="3300" b="0" i="0" u="none" strike="noStrike" cap="none" normalizeH="0" baseline="0" err="1">
                          <a:ln>
                            <a:noFill/>
                          </a:ln>
                          <a:solidFill>
                            <a:schemeClr val="tx1"/>
                          </a:solidFill>
                          <a:effectLst/>
                          <a:latin typeface="Coptic1" pitchFamily="2" charset="0"/>
                          <a:cs typeface="Arial" charset="0"/>
                        </a:rPr>
                        <a:t>mwn</a:t>
                      </a:r>
                      <a:r>
                        <a:rPr kumimoji="0" lang="fr-CA" sz="3300" b="0" i="0" u="none" strike="noStrike" cap="none" normalizeH="0" baseline="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fr-CA" sz="32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cap="none" normalizeH="0" baseline="0" err="1">
                          <a:ln>
                            <a:noFill/>
                          </a:ln>
                          <a:solidFill>
                            <a:schemeClr val="tx1"/>
                          </a:solidFill>
                          <a:effectLst/>
                          <a:latin typeface="Coptic1" pitchFamily="2" charset="0"/>
                          <a:cs typeface="Arial" charset="0"/>
                        </a:rPr>
                        <a:t>Kurie</a:t>
                      </a:r>
                      <a:r>
                        <a:rPr kumimoji="0" lang="fr-FR" sz="3200" b="0" i="0" u="none" strike="noStrike" cap="none" normalizeH="0" baseline="0">
                          <a:ln>
                            <a:noFill/>
                          </a:ln>
                          <a:solidFill>
                            <a:schemeClr val="tx1"/>
                          </a:solidFill>
                          <a:effectLst/>
                          <a:latin typeface="Coptic1" pitchFamily="2" charset="0"/>
                          <a:cs typeface="Arial" charset="0"/>
                        </a:rPr>
                        <a:t>~ </a:t>
                      </a:r>
                      <a:r>
                        <a:rPr kumimoji="0" lang="fr-FR" sz="3200" b="0" i="0" u="none" strike="noStrike" cap="none" normalizeH="0" baseline="0" err="1">
                          <a:ln>
                            <a:noFill/>
                          </a:ln>
                          <a:solidFill>
                            <a:schemeClr val="tx1"/>
                          </a:solidFill>
                          <a:effectLst/>
                          <a:latin typeface="Coptic1" pitchFamily="2" charset="0"/>
                          <a:cs typeface="Arial" charset="0"/>
                        </a:rPr>
                        <a:t>e~le</a:t>
                      </a:r>
                      <a:r>
                        <a:rPr kumimoji="0" lang="fr-FR" sz="3200" b="0" i="0" u="none" strike="noStrike" cap="none" normalizeH="0" baseline="0">
                          <a:ln>
                            <a:noFill/>
                          </a:ln>
                          <a:solidFill>
                            <a:schemeClr val="tx1"/>
                          </a:solidFill>
                          <a:effectLst/>
                          <a:latin typeface="Coptic1" pitchFamily="2" charset="0"/>
                          <a:cs typeface="Arial" charset="0"/>
                        </a:rPr>
                        <a:t>/~con.</a:t>
                      </a:r>
                      <a:endParaRPr kumimoji="0" lang="fr-CA" sz="35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3600" kern="1200">
                          <a:solidFill>
                            <a:schemeClr val="tx1"/>
                          </a:solidFill>
                          <a:effectLst/>
                          <a:latin typeface="+mn-lt"/>
                          <a:ea typeface="+mn-ea"/>
                          <a:cs typeface="+mn-cs"/>
                        </a:rPr>
                        <a:t>Souviens-Toi Seigneur de nos assemblées   Bénis-les.</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11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Diacre: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Priez pour cette sainte église et pour nos assemblées.</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32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L’Assemblée:</a:t>
                      </a:r>
                      <a:endParaRPr kumimoji="0" lang="en-US" sz="27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Pitié Seigneur.</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lang="ar-SA" sz="3700" kern="1200">
                          <a:solidFill>
                            <a:schemeClr val="tx1"/>
                          </a:solidFill>
                          <a:effectLst/>
                          <a:latin typeface="+mn-lt"/>
                          <a:ea typeface="+mn-ea"/>
                          <a:cs typeface="+mn-cs"/>
                        </a:rPr>
                        <a:t>أذكر </a:t>
                      </a:r>
                      <a:r>
                        <a:rPr lang="ar-SA" sz="3700" kern="1200" err="1">
                          <a:solidFill>
                            <a:schemeClr val="tx1"/>
                          </a:solidFill>
                          <a:effectLst/>
                          <a:latin typeface="+mn-lt"/>
                          <a:ea typeface="+mn-ea"/>
                          <a:cs typeface="+mn-cs"/>
                        </a:rPr>
                        <a:t>يارب</a:t>
                      </a:r>
                      <a:r>
                        <a:rPr lang="ar-SA" sz="3700" kern="1200">
                          <a:solidFill>
                            <a:schemeClr val="tx1"/>
                          </a:solidFill>
                          <a:effectLst/>
                          <a:latin typeface="+mn-lt"/>
                          <a:ea typeface="+mn-ea"/>
                          <a:cs typeface="+mn-cs"/>
                        </a:rPr>
                        <a:t> اجتماعاتنا</a:t>
                      </a:r>
                      <a:r>
                        <a:rPr lang="fr-FR" sz="3700" kern="1200">
                          <a:solidFill>
                            <a:schemeClr val="tx1"/>
                          </a:solidFill>
                          <a:effectLst/>
                          <a:latin typeface="+mn-lt"/>
                          <a:ea typeface="+mn-ea"/>
                          <a:cs typeface="+mn-cs"/>
                        </a:rPr>
                        <a:t> </a:t>
                      </a:r>
                      <a:r>
                        <a:rPr lang="ar-SA" sz="3700" kern="1200">
                          <a:solidFill>
                            <a:schemeClr val="tx1"/>
                          </a:solidFill>
                          <a:effectLst/>
                          <a:latin typeface="+mn-lt"/>
                          <a:ea typeface="+mn-ea"/>
                          <a:cs typeface="+mn-cs"/>
                        </a:rPr>
                        <a:t>باركها.</a:t>
                      </a:r>
                      <a:endParaRPr lang="fr-FR" sz="3700" kern="1200">
                        <a:solidFill>
                          <a:schemeClr val="tx1"/>
                        </a:solidFill>
                        <a:effectLst/>
                        <a:latin typeface="+mn-lt"/>
                        <a:ea typeface="+mn-ea"/>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700" b="0" i="0" u="sng" strike="noStrike" kern="1200" cap="none" normalizeH="0" baseline="0">
                        <a:ln>
                          <a:noFill/>
                        </a:ln>
                        <a:solidFill>
                          <a:schemeClr val="tx1"/>
                        </a:solidFill>
                        <a:effectLst/>
                        <a:latin typeface="+mn-lt"/>
                        <a:ea typeface="+mn-ea"/>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7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الشماس:</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pitchFamily="34" charset="0"/>
                        </a:rPr>
                        <a:t>صلوا من أجل هذه الكنيسَة المقدسة واجتماعاتنا.</a:t>
                      </a:r>
                      <a:endParaRPr kumimoji="0" lang="ar-EG" sz="3700" b="0" i="0" u="none" strike="noStrike" cap="none" normalizeH="0" baseline="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2700" b="0" i="0" u="none" strike="noStrike" cap="none" normalizeH="0" baseline="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الشعب:</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pitchFamily="34" charset="0"/>
                        </a:rPr>
                        <a:t>يا ربُ ارحم.</a:t>
                      </a:r>
                      <a:r>
                        <a:rPr kumimoji="0" lang="en-US" sz="3200" b="0" i="0" u="none" strike="noStrike" cap="none" normalizeH="0" baseline="0">
                          <a:ln>
                            <a:noFill/>
                          </a:ln>
                          <a:solidFill>
                            <a:schemeClr val="tx1"/>
                          </a:solidFill>
                          <a:effectLst/>
                          <a:latin typeface="Arial" charset="0"/>
                          <a:cs typeface="Arial" charset="0"/>
                        </a:rPr>
                        <a:t>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12555439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68">
            <a:extLst>
              <a:ext uri="{FF2B5EF4-FFF2-40B4-BE49-F238E27FC236}">
                <a16:creationId xmlns:a16="http://schemas.microsoft.com/office/drawing/2014/main" id="{AC47BBF7-8A7D-4FB3-AFAB-B311D39D39E5}"/>
              </a:ext>
            </a:extLst>
          </p:cNvPr>
          <p:cNvGraphicFramePr>
            <a:graphicFrameLocks noGrp="1"/>
          </p:cNvGraphicFramePr>
          <p:nvPr>
            <p:ph type="tbl" idx="1"/>
          </p:nvPr>
        </p:nvGraphicFramePr>
        <p:xfrm>
          <a:off x="1" y="0"/>
          <a:ext cx="12192002" cy="6435344"/>
        </p:xfrm>
        <a:graphic>
          <a:graphicData uri="http://schemas.openxmlformats.org/drawingml/2006/table">
            <a:tbl>
              <a:tblPr/>
              <a:tblGrid>
                <a:gridCol w="4236936">
                  <a:extLst>
                    <a:ext uri="{9D8B030D-6E8A-4147-A177-3AD203B41FA5}">
                      <a16:colId xmlns:a16="http://schemas.microsoft.com/office/drawing/2014/main" val="3677694730"/>
                    </a:ext>
                  </a:extLst>
                </a:gridCol>
                <a:gridCol w="4565515">
                  <a:extLst>
                    <a:ext uri="{9D8B030D-6E8A-4147-A177-3AD203B41FA5}">
                      <a16:colId xmlns:a16="http://schemas.microsoft.com/office/drawing/2014/main" val="20000"/>
                    </a:ext>
                  </a:extLst>
                </a:gridCol>
                <a:gridCol w="3389551">
                  <a:extLst>
                    <a:ext uri="{9D8B030D-6E8A-4147-A177-3AD203B41FA5}">
                      <a16:colId xmlns:a16="http://schemas.microsoft.com/office/drawing/2014/main" val="20001"/>
                    </a:ext>
                  </a:extLst>
                </a:gridCol>
              </a:tblGrid>
              <a:tr h="643534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32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a:ln>
                            <a:noFill/>
                          </a:ln>
                          <a:solidFill>
                            <a:schemeClr val="tx1"/>
                          </a:solidFill>
                          <a:effectLst/>
                          <a:latin typeface="Coptic1" pitchFamily="2" charset="0"/>
                          <a:cs typeface="Arial" charset="0"/>
                        </a:rPr>
                        <a:t>M/</a:t>
                      </a:r>
                      <a:r>
                        <a:rPr kumimoji="0" lang="en-US" sz="3700" b="0" i="0" u="none" strike="noStrike" cap="none" normalizeH="0" baseline="0" err="1">
                          <a:ln>
                            <a:noFill/>
                          </a:ln>
                          <a:solidFill>
                            <a:schemeClr val="tx1"/>
                          </a:solidFill>
                          <a:effectLst/>
                          <a:latin typeface="Coptic1" pitchFamily="2" charset="0"/>
                          <a:cs typeface="Arial" charset="0"/>
                        </a:rPr>
                        <a:t>ic</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eyrouswpi</a:t>
                      </a:r>
                      <a:r>
                        <a:rPr kumimoji="0" lang="en-US" sz="3700" b="0" i="0" u="none" strike="noStrike" cap="none" normalizeH="0" baseline="0">
                          <a:ln>
                            <a:noFill/>
                          </a:ln>
                          <a:solidFill>
                            <a:schemeClr val="tx1"/>
                          </a:solidFill>
                          <a:effectLst/>
                          <a:latin typeface="Coptic1" pitchFamily="2" charset="0"/>
                          <a:cs typeface="Arial" charset="0"/>
                        </a:rPr>
                        <a:t> nan </a:t>
                      </a:r>
                      <a:r>
                        <a:rPr kumimoji="0" lang="en-US" sz="3700" b="0" i="0" u="none" strike="noStrike" cap="none" normalizeH="0" baseline="0" err="1">
                          <a:ln>
                            <a:noFill/>
                          </a:ln>
                          <a:solidFill>
                            <a:schemeClr val="tx1"/>
                          </a:solidFill>
                          <a:effectLst/>
                          <a:latin typeface="Coptic1" pitchFamily="2" charset="0"/>
                          <a:cs typeface="Arial" charset="0"/>
                        </a:rPr>
                        <a:t>n~aterkwlin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n~attahno</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eyrenaitou</a:t>
                      </a:r>
                      <a:r>
                        <a:rPr kumimoji="0" lang="en-US" sz="3700" b="0" i="0" u="none" strike="noStrike" cap="none" normalizeH="0" baseline="0">
                          <a:ln>
                            <a:noFill/>
                          </a:ln>
                          <a:solidFill>
                            <a:schemeClr val="tx1"/>
                          </a:solidFill>
                          <a:effectLst/>
                          <a:latin typeface="Coptic1" pitchFamily="2" charset="0"/>
                          <a:cs typeface="Arial" charset="0"/>
                        </a:rPr>
                        <a:t> kata </a:t>
                      </a:r>
                      <a:r>
                        <a:rPr kumimoji="0" lang="en-US" sz="3700" b="0" i="0" u="none" strike="noStrike" cap="none" normalizeH="0" baseline="0" err="1">
                          <a:ln>
                            <a:noFill/>
                          </a:ln>
                          <a:solidFill>
                            <a:schemeClr val="tx1"/>
                          </a:solidFill>
                          <a:effectLst/>
                          <a:latin typeface="Coptic1" pitchFamily="2" charset="0"/>
                          <a:cs typeface="Arial" charset="0"/>
                        </a:rPr>
                        <a:t>pekouws</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eyouab</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ouoh</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m~makarion</a:t>
                      </a:r>
                      <a:r>
                        <a:rPr kumimoji="0" lang="en-US" sz="3700" b="0" i="0" u="none" strike="noStrike" cap="none" normalizeH="0" baseline="0">
                          <a:ln>
                            <a:noFill/>
                          </a:ln>
                          <a:solidFill>
                            <a:schemeClr val="tx1"/>
                          </a:solidFill>
                          <a:effectLst/>
                          <a:latin typeface="Coptic1" pitchFamily="2" charset="0"/>
                          <a:cs typeface="Arial" charset="0"/>
                        </a:rPr>
                        <a:t>. Han/~</a:t>
                      </a:r>
                      <a:r>
                        <a:rPr kumimoji="0" lang="en-US" sz="3700" b="0" i="0" u="none" strike="noStrike" cap="none" normalizeH="0" baseline="0" err="1">
                          <a:ln>
                            <a:noFill/>
                          </a:ln>
                          <a:solidFill>
                            <a:schemeClr val="tx1"/>
                          </a:solidFill>
                          <a:effectLst/>
                          <a:latin typeface="Coptic1" pitchFamily="2" charset="0"/>
                          <a:cs typeface="Arial" charset="0"/>
                        </a:rPr>
                        <a:t>i</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n~eu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han</a:t>
                      </a:r>
                      <a:r>
                        <a:rPr kumimoji="0" lang="en-US" sz="3700" b="0" i="0" u="none" strike="noStrike" cap="none" normalizeH="0" baseline="0">
                          <a:ln>
                            <a:noFill/>
                          </a:ln>
                          <a:solidFill>
                            <a:schemeClr val="tx1"/>
                          </a:solidFill>
                          <a:effectLst/>
                          <a:latin typeface="Coptic1" pitchFamily="2" charset="0"/>
                          <a:cs typeface="Arial" charset="0"/>
                        </a:rPr>
                        <a:t>/~</a:t>
                      </a:r>
                      <a:r>
                        <a:rPr kumimoji="0" lang="en-US" sz="3700" b="0" i="0" u="none" strike="noStrike" cap="none" normalizeH="0" baseline="0" err="1">
                          <a:ln>
                            <a:noFill/>
                          </a:ln>
                          <a:solidFill>
                            <a:schemeClr val="tx1"/>
                          </a:solidFill>
                          <a:effectLst/>
                          <a:latin typeface="Coptic1" pitchFamily="2" charset="0"/>
                          <a:cs typeface="Arial" charset="0"/>
                        </a:rPr>
                        <a:t>i</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n~toubo</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han</a:t>
                      </a:r>
                      <a:r>
                        <a:rPr kumimoji="0" lang="en-US" sz="3700" b="0" i="0" u="none" strike="noStrike" cap="none" normalizeH="0" baseline="0">
                          <a:ln>
                            <a:noFill/>
                          </a:ln>
                          <a:solidFill>
                            <a:schemeClr val="tx1"/>
                          </a:solidFill>
                          <a:effectLst/>
                          <a:latin typeface="Coptic1" pitchFamily="2" charset="0"/>
                          <a:cs typeface="Arial" charset="0"/>
                        </a:rPr>
                        <a:t>/~</a:t>
                      </a:r>
                      <a:r>
                        <a:rPr kumimoji="0" lang="en-US" sz="3700" b="0" i="0" u="none" strike="noStrike" cap="none" normalizeH="0" baseline="0" err="1">
                          <a:ln>
                            <a:noFill/>
                          </a:ln>
                          <a:solidFill>
                            <a:schemeClr val="tx1"/>
                          </a:solidFill>
                          <a:effectLst/>
                          <a:latin typeface="Coptic1" pitchFamily="2" charset="0"/>
                          <a:cs typeface="Arial" charset="0"/>
                        </a:rPr>
                        <a:t>i</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n~c~mou</a:t>
                      </a:r>
                      <a:r>
                        <a:rPr kumimoji="0" lang="en-US" sz="3700" b="0" i="0" u="none" strike="noStrike" cap="none" normalizeH="0" baseline="0">
                          <a:ln>
                            <a:noFill/>
                          </a:ln>
                          <a:solidFill>
                            <a:schemeClr val="tx1"/>
                          </a:solidFill>
                          <a:effectLst/>
                          <a:latin typeface="Coptic1" pitchFamily="2" charset="0"/>
                          <a:cs typeface="Arial" charset="0"/>
                        </a:rPr>
                        <a:t>: </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a:ln>
                            <a:noFill/>
                          </a:ln>
                          <a:solidFill>
                            <a:srgbClr val="FF9900"/>
                          </a:solidFill>
                          <a:effectLst/>
                          <a:latin typeface="Arial" charset="0"/>
                          <a:cs typeface="Arial" charset="0"/>
                        </a:rPr>
                        <a:t>Prêtre:</a:t>
                      </a:r>
                      <a:endParaRPr kumimoji="0" lang="en-CA" sz="28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lang="fr-FR" sz="3500" kern="1200">
                          <a:solidFill>
                            <a:schemeClr val="tx1"/>
                          </a:solidFill>
                          <a:effectLst/>
                          <a:latin typeface="+mn-lt"/>
                          <a:ea typeface="+mn-ea"/>
                          <a:cs typeface="+mn-cs"/>
                        </a:rPr>
                        <a:t>Fais qu’elle soit pour nous sans encombre ni obstacle afin que nous agissions selon Ta sainte et bienheureuse volonté des maisons de prière, des maisons de pureté, des maisons de bénédiction. </a:t>
                      </a:r>
                      <a:endParaRPr kumimoji="0" lang="en-US" sz="3500" b="0" i="0" u="none" strike="noStrike" cap="none" normalizeH="0" baseline="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الكاهن:</a:t>
                      </a:r>
                      <a:endParaRPr kumimoji="0" lang="fr-CA" sz="28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a:ln>
                            <a:noFill/>
                          </a:ln>
                          <a:solidFill>
                            <a:schemeClr val="tx1"/>
                          </a:solidFill>
                          <a:effectLst/>
                          <a:latin typeface="Arial" charset="0"/>
                          <a:cs typeface="Arial" pitchFamily="34" charset="0"/>
                        </a:rPr>
                        <a:t>اجعلها أن تكون لنا بغير مانع </a:t>
                      </a:r>
                      <a:r>
                        <a:rPr kumimoji="0" lang="ar-SA" sz="4300" b="0" i="0" u="none" strike="noStrike" cap="none" normalizeH="0" baseline="0" err="1">
                          <a:ln>
                            <a:noFill/>
                          </a:ln>
                          <a:solidFill>
                            <a:schemeClr val="tx1"/>
                          </a:solidFill>
                          <a:effectLst/>
                          <a:latin typeface="Arial" charset="0"/>
                          <a:cs typeface="Arial" pitchFamily="34" charset="0"/>
                        </a:rPr>
                        <a:t>ولاعائق</a:t>
                      </a:r>
                      <a:r>
                        <a:rPr kumimoji="0" lang="ar-SA" sz="4300" b="0" i="0" u="none" strike="noStrike" cap="none" normalizeH="0" baseline="0">
                          <a:ln>
                            <a:noFill/>
                          </a:ln>
                          <a:solidFill>
                            <a:schemeClr val="tx1"/>
                          </a:solidFill>
                          <a:effectLst/>
                          <a:latin typeface="Arial" charset="0"/>
                          <a:cs typeface="Arial" pitchFamily="34" charset="0"/>
                        </a:rPr>
                        <a:t> لنصنعها كمشيئتك المقدسة</a:t>
                      </a:r>
                      <a:r>
                        <a:rPr kumimoji="0" lang="fr-FR" sz="4300" b="0" i="0" u="none" strike="noStrike" cap="none" normalizeH="0" baseline="0">
                          <a:ln>
                            <a:noFill/>
                          </a:ln>
                          <a:solidFill>
                            <a:schemeClr val="tx1"/>
                          </a:solidFill>
                          <a:effectLst/>
                          <a:latin typeface="Arial" charset="0"/>
                          <a:cs typeface="Arial" pitchFamily="34" charset="0"/>
                        </a:rPr>
                        <a:t> </a:t>
                      </a:r>
                      <a:r>
                        <a:rPr kumimoji="0" lang="ar-SA" sz="4300" b="0" i="0" u="none" strike="noStrike" cap="none" normalizeH="0" baseline="0">
                          <a:ln>
                            <a:noFill/>
                          </a:ln>
                          <a:solidFill>
                            <a:schemeClr val="tx1"/>
                          </a:solidFill>
                          <a:effectLst/>
                          <a:latin typeface="Arial" charset="0"/>
                          <a:cs typeface="Arial" pitchFamily="34" charset="0"/>
                        </a:rPr>
                        <a:t>الطوباوية</a:t>
                      </a:r>
                      <a:r>
                        <a:rPr kumimoji="0" lang="fr-FR" sz="4300" b="0" i="0" u="none" strike="noStrike" cap="none" normalizeH="0" baseline="0">
                          <a:ln>
                            <a:noFill/>
                          </a:ln>
                          <a:solidFill>
                            <a:schemeClr val="tx1"/>
                          </a:solidFill>
                          <a:effectLst/>
                          <a:latin typeface="Arial" charset="0"/>
                          <a:cs typeface="Arial" pitchFamily="34" charset="0"/>
                        </a:rPr>
                        <a:t> </a:t>
                      </a:r>
                      <a:r>
                        <a:rPr kumimoji="0" lang="ar-EG" sz="4300" b="0" i="0" u="none" strike="noStrike" cap="none" normalizeH="0" baseline="0">
                          <a:ln>
                            <a:noFill/>
                          </a:ln>
                          <a:solidFill>
                            <a:schemeClr val="tx1"/>
                          </a:solidFill>
                          <a:effectLst/>
                          <a:latin typeface="Arial" charset="0"/>
                          <a:cs typeface="Arial" pitchFamily="34" charset="0"/>
                        </a:rPr>
                        <a:t>بيوت صلاة بيوت طهارة بيوت بركة، </a:t>
                      </a:r>
                      <a:r>
                        <a:rPr kumimoji="0" lang="ar-SA" sz="4300" b="0" i="0" u="none" strike="noStrike" cap="none" normalizeH="0" baseline="0">
                          <a:ln>
                            <a:noFill/>
                          </a:ln>
                          <a:solidFill>
                            <a:schemeClr val="tx1"/>
                          </a:solidFill>
                          <a:effectLst/>
                          <a:latin typeface="Arial" charset="0"/>
                          <a:cs typeface="Arial" pitchFamily="34" charset="0"/>
                        </a:rPr>
                        <a:t> </a:t>
                      </a:r>
                      <a:endParaRPr kumimoji="0" lang="en-CA" sz="4300" b="0" i="0" u="none" strike="noStrike" cap="none" normalizeH="0" baseline="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212668942"/>
      </p:ext>
    </p:extLst>
  </p:cSld>
  <p:clrMapOvr>
    <a:masterClrMapping/>
  </p:clrMapOvr>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ooter Placeholder 3"/>
          <p:cNvSpPr>
            <a:spLocks noGrp="1"/>
          </p:cNvSpPr>
          <p:nvPr>
            <p:ph type="ftr" sz="quarter" idx="4294967295"/>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graphicFrame>
        <p:nvGraphicFramePr>
          <p:cNvPr id="7" name="Group 12">
            <a:extLst>
              <a:ext uri="{FF2B5EF4-FFF2-40B4-BE49-F238E27FC236}">
                <a16:creationId xmlns:a16="http://schemas.microsoft.com/office/drawing/2014/main" id="{2F9CAEAA-1FF8-4D85-92AD-2090BE32915A}"/>
              </a:ext>
            </a:extLst>
          </p:cNvPr>
          <p:cNvGraphicFramePr>
            <a:graphicFrameLocks/>
          </p:cNvGraphicFramePr>
          <p:nvPr/>
        </p:nvGraphicFramePr>
        <p:xfrm>
          <a:off x="2" y="181581"/>
          <a:ext cx="12191999" cy="5914419"/>
        </p:xfrm>
        <a:graphic>
          <a:graphicData uri="http://schemas.openxmlformats.org/drawingml/2006/table">
            <a:tbl>
              <a:tblPr/>
              <a:tblGrid>
                <a:gridCol w="4453107">
                  <a:extLst>
                    <a:ext uri="{9D8B030D-6E8A-4147-A177-3AD203B41FA5}">
                      <a16:colId xmlns:a16="http://schemas.microsoft.com/office/drawing/2014/main" val="341624736"/>
                    </a:ext>
                  </a:extLst>
                </a:gridCol>
                <a:gridCol w="4236935">
                  <a:extLst>
                    <a:ext uri="{9D8B030D-6E8A-4147-A177-3AD203B41FA5}">
                      <a16:colId xmlns:a16="http://schemas.microsoft.com/office/drawing/2014/main" val="20000"/>
                    </a:ext>
                  </a:extLst>
                </a:gridCol>
                <a:gridCol w="3501957">
                  <a:extLst>
                    <a:ext uri="{9D8B030D-6E8A-4147-A177-3AD203B41FA5}">
                      <a16:colId xmlns:a16="http://schemas.microsoft.com/office/drawing/2014/main" val="20001"/>
                    </a:ext>
                  </a:extLst>
                </a:gridCol>
              </a:tblGrid>
              <a:tr h="591441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err="1">
                          <a:ln>
                            <a:noFill/>
                          </a:ln>
                          <a:solidFill>
                            <a:schemeClr val="tx1"/>
                          </a:solidFill>
                          <a:effectLst/>
                          <a:latin typeface="Coptic1" pitchFamily="2" charset="0"/>
                          <a:cs typeface="Arial" charset="0"/>
                        </a:rPr>
                        <a:t>Ari,arizecye</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m~mwou</a:t>
                      </a:r>
                      <a:r>
                        <a:rPr kumimoji="0" lang="fr-CA" sz="3700" b="0" i="0" u="none" strike="noStrike" cap="none" normalizeH="0" baseline="0">
                          <a:ln>
                            <a:noFill/>
                          </a:ln>
                          <a:solidFill>
                            <a:schemeClr val="tx1"/>
                          </a:solidFill>
                          <a:effectLst/>
                          <a:latin typeface="Coptic1" pitchFamily="2" charset="0"/>
                          <a:cs typeface="Arial" charset="0"/>
                        </a:rPr>
                        <a:t> nan P~[</a:t>
                      </a:r>
                      <a:r>
                        <a:rPr kumimoji="0" lang="fr-CA" sz="3700" b="0" i="0" u="none" strike="noStrike" cap="none" normalizeH="0" baseline="0" err="1">
                          <a:ln>
                            <a:noFill/>
                          </a:ln>
                          <a:solidFill>
                            <a:schemeClr val="tx1"/>
                          </a:solidFill>
                          <a:effectLst/>
                          <a:latin typeface="Coptic1" pitchFamily="2" charset="0"/>
                          <a:cs typeface="Arial" charset="0"/>
                        </a:rPr>
                        <a:t>oic</a:t>
                      </a:r>
                      <a:r>
                        <a:rPr kumimoji="0" lang="fr-CA" sz="3700" b="0" i="0" u="none" strike="noStrike" cap="none" normalizeH="0" baseline="0">
                          <a:ln>
                            <a:noFill/>
                          </a:ln>
                          <a:solidFill>
                            <a:schemeClr val="tx1"/>
                          </a:solidFill>
                          <a:effectLst/>
                          <a:latin typeface="Coptic1" pitchFamily="2" charset="0"/>
                          <a:cs typeface="Arial" charset="0"/>
                        </a:rPr>
                        <a:t>: nem </a:t>
                      </a:r>
                      <a:r>
                        <a:rPr kumimoji="0" lang="fr-CA" sz="3700" b="0" i="0" u="none" strike="noStrike" cap="none" normalizeH="0" baseline="0" err="1">
                          <a:ln>
                            <a:noFill/>
                          </a:ln>
                          <a:solidFill>
                            <a:schemeClr val="tx1"/>
                          </a:solidFill>
                          <a:effectLst/>
                          <a:latin typeface="Coptic1" pitchFamily="2" charset="0"/>
                          <a:cs typeface="Arial" charset="0"/>
                        </a:rPr>
                        <a:t>neke~biaik</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eyn</a:t>
                      </a:r>
                      <a:r>
                        <a:rPr kumimoji="0" lang="fr-CA" sz="3700" b="0" i="0" u="none" strike="noStrike" cap="none" normalizeH="0" baseline="0">
                          <a:ln>
                            <a:noFill/>
                          </a:ln>
                          <a:solidFill>
                            <a:schemeClr val="tx1"/>
                          </a:solidFill>
                          <a:effectLst/>
                          <a:latin typeface="Coptic1" pitchFamily="2" charset="0"/>
                          <a:cs typeface="Arial" charset="0"/>
                        </a:rPr>
                        <a:t>/ou </a:t>
                      </a:r>
                      <a:r>
                        <a:rPr kumimoji="0" lang="fr-CA" sz="3700" b="0" i="0" u="none" strike="noStrike" cap="none" normalizeH="0" baseline="0" err="1">
                          <a:ln>
                            <a:noFill/>
                          </a:ln>
                          <a:solidFill>
                            <a:schemeClr val="tx1"/>
                          </a:solidFill>
                          <a:effectLst/>
                          <a:latin typeface="Coptic1" pitchFamily="2" charset="0"/>
                          <a:cs typeface="Arial" charset="0"/>
                        </a:rPr>
                        <a:t>menencwn</a:t>
                      </a:r>
                      <a:r>
                        <a:rPr kumimoji="0" lang="fr-CA" sz="3700" b="0" i="0" u="none" strike="noStrike" cap="none" normalizeH="0" baseline="0">
                          <a:ln>
                            <a:noFill/>
                          </a:ln>
                          <a:solidFill>
                            <a:schemeClr val="tx1"/>
                          </a:solidFill>
                          <a:effectLst/>
                          <a:latin typeface="Coptic1" pitchFamily="2" charset="0"/>
                          <a:cs typeface="Arial" charset="0"/>
                        </a:rPr>
                        <a:t> sa </a:t>
                      </a:r>
                      <a:r>
                        <a:rPr kumimoji="0" lang="fr-CA" sz="3700" b="0" i="0" u="none" strike="noStrike" cap="none" normalizeH="0" baseline="0" err="1">
                          <a:ln>
                            <a:noFill/>
                          </a:ln>
                          <a:solidFill>
                            <a:schemeClr val="tx1"/>
                          </a:solidFill>
                          <a:effectLst/>
                          <a:latin typeface="Coptic1" pitchFamily="2" charset="0"/>
                          <a:cs typeface="Arial" charset="0"/>
                        </a:rPr>
                        <a:t>e~neh</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metsamse</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i~dwlon</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qen</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oujwk</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fojc</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e~bolqen</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pikocmoc</a:t>
                      </a:r>
                      <a:endParaRPr kumimoji="0" lang="fr-CA" sz="37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Accorde-les nous Seigneur et fais-en jouir Tes serviteurs qui nous succéderont jusqu’à la fin des temps. Déracine totalement du monde le culte des idoles.</a:t>
                      </a:r>
                      <a:endParaRPr kumimoji="0" lang="fr-CA"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أنعم بها علينا </a:t>
                      </a:r>
                      <a:r>
                        <a:rPr kumimoji="0" lang="ar-EG" sz="4300" b="0" i="0" u="none" strike="noStrike" cap="none" normalizeH="0" baseline="0" err="1">
                          <a:ln>
                            <a:noFill/>
                          </a:ln>
                          <a:solidFill>
                            <a:schemeClr val="tx1"/>
                          </a:solidFill>
                          <a:effectLst/>
                          <a:latin typeface="Arial" charset="0"/>
                          <a:cs typeface="Arial" charset="0"/>
                        </a:rPr>
                        <a:t>يارب</a:t>
                      </a:r>
                      <a:r>
                        <a:rPr kumimoji="0" lang="ar-EG" sz="4300" b="0" i="0" u="none" strike="noStrike" cap="none" normalizeH="0" baseline="0">
                          <a:ln>
                            <a:noFill/>
                          </a:ln>
                          <a:solidFill>
                            <a:schemeClr val="tx1"/>
                          </a:solidFill>
                          <a:effectLst/>
                          <a:latin typeface="Arial" charset="0"/>
                          <a:cs typeface="Arial" charset="0"/>
                        </a:rPr>
                        <a:t> وعلى عبيدك الآتين بعدنا الى الأبد عبادة الأوثان بالكمال اقلعها من العالم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463580215"/>
      </p:ext>
    </p:extLst>
  </p:cSld>
  <p:clrMapOvr>
    <a:masterClrMapping/>
  </p:clrMapOvr>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ooter Placeholder 3"/>
          <p:cNvSpPr>
            <a:spLocks noGrp="1"/>
          </p:cNvSpPr>
          <p:nvPr>
            <p:ph type="ftr" sz="quarter" idx="4294967295"/>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graphicFrame>
        <p:nvGraphicFramePr>
          <p:cNvPr id="7" name="Group 12">
            <a:extLst>
              <a:ext uri="{FF2B5EF4-FFF2-40B4-BE49-F238E27FC236}">
                <a16:creationId xmlns:a16="http://schemas.microsoft.com/office/drawing/2014/main" id="{9B3A5B23-3925-483B-91C1-7CFF510FB08B}"/>
              </a:ext>
            </a:extLst>
          </p:cNvPr>
          <p:cNvGraphicFramePr>
            <a:graphicFrameLocks/>
          </p:cNvGraphicFramePr>
          <p:nvPr/>
        </p:nvGraphicFramePr>
        <p:xfrm>
          <a:off x="2" y="0"/>
          <a:ext cx="12191999" cy="6675120"/>
        </p:xfrm>
        <a:graphic>
          <a:graphicData uri="http://schemas.openxmlformats.org/drawingml/2006/table">
            <a:tbl>
              <a:tblPr/>
              <a:tblGrid>
                <a:gridCol w="4453107">
                  <a:extLst>
                    <a:ext uri="{9D8B030D-6E8A-4147-A177-3AD203B41FA5}">
                      <a16:colId xmlns:a16="http://schemas.microsoft.com/office/drawing/2014/main" val="341624736"/>
                    </a:ext>
                  </a:extLst>
                </a:gridCol>
                <a:gridCol w="4236935">
                  <a:extLst>
                    <a:ext uri="{9D8B030D-6E8A-4147-A177-3AD203B41FA5}">
                      <a16:colId xmlns:a16="http://schemas.microsoft.com/office/drawing/2014/main" val="20000"/>
                    </a:ext>
                  </a:extLst>
                </a:gridCol>
                <a:gridCol w="3501957">
                  <a:extLst>
                    <a:ext uri="{9D8B030D-6E8A-4147-A177-3AD203B41FA5}">
                      <a16:colId xmlns:a16="http://schemas.microsoft.com/office/drawing/2014/main" val="20001"/>
                    </a:ext>
                  </a:extLst>
                </a:gridCol>
              </a:tblGrid>
              <a:tr h="6675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600" b="0" i="0" u="none" strike="noStrike" cap="none" normalizeH="0" baseline="0" err="1">
                          <a:ln>
                            <a:noFill/>
                          </a:ln>
                          <a:solidFill>
                            <a:schemeClr val="tx1"/>
                          </a:solidFill>
                          <a:effectLst/>
                          <a:latin typeface="Coptic1" pitchFamily="2" charset="0"/>
                          <a:cs typeface="Arial" charset="0"/>
                        </a:rPr>
                        <a:t>Pcatanac</a:t>
                      </a:r>
                      <a:r>
                        <a:rPr kumimoji="0" lang="fr-CA" sz="3600" b="0" i="0" u="none" strike="noStrike" cap="none" normalizeH="0" baseline="0">
                          <a:ln>
                            <a:noFill/>
                          </a:ln>
                          <a:solidFill>
                            <a:schemeClr val="tx1"/>
                          </a:solidFill>
                          <a:effectLst/>
                          <a:latin typeface="Coptic1" pitchFamily="2" charset="0"/>
                          <a:cs typeface="Arial" charset="0"/>
                        </a:rPr>
                        <a:t> nem </a:t>
                      </a:r>
                      <a:r>
                        <a:rPr kumimoji="0" lang="fr-CA" sz="3600" b="0" i="0" u="none" strike="noStrike" cap="none" normalizeH="0" baseline="0" err="1">
                          <a:ln>
                            <a:noFill/>
                          </a:ln>
                          <a:solidFill>
                            <a:schemeClr val="tx1"/>
                          </a:solidFill>
                          <a:effectLst/>
                          <a:latin typeface="Coptic1" pitchFamily="2" charset="0"/>
                          <a:cs typeface="Arial" charset="0"/>
                        </a:rPr>
                        <a:t>jom</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niben</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ethwou</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n~taf</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qemqwmou</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ouoh</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mayebiw~ou</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capec</a:t>
                      </a:r>
                      <a:r>
                        <a:rPr kumimoji="0" lang="fr-CA" sz="3600" b="0" i="0" u="none" strike="noStrike" cap="none" normalizeH="0" baseline="0">
                          <a:ln>
                            <a:noFill/>
                          </a:ln>
                          <a:solidFill>
                            <a:schemeClr val="tx1"/>
                          </a:solidFill>
                          <a:effectLst/>
                          <a:latin typeface="Coptic1" pitchFamily="2" charset="0"/>
                          <a:cs typeface="Arial" charset="0"/>
                        </a:rPr>
                        <a:t>/t </a:t>
                      </a:r>
                      <a:r>
                        <a:rPr lang="fr-FR" sz="3600" kern="1200" err="1">
                          <a:solidFill>
                            <a:schemeClr val="tx1"/>
                          </a:solidFill>
                          <a:effectLst/>
                          <a:latin typeface="Coptic1" pitchFamily="2" charset="0"/>
                          <a:ea typeface="+mn-ea"/>
                          <a:cs typeface="+mn-cs"/>
                        </a:rPr>
                        <a:t>n~nen</a:t>
                      </a:r>
                      <a:r>
                        <a:rPr lang="fr-FR" sz="3600" kern="1200">
                          <a:solidFill>
                            <a:schemeClr val="tx1"/>
                          </a:solidFill>
                          <a:effectLst/>
                          <a:latin typeface="Coptic1" pitchFamily="2" charset="0"/>
                          <a:ea typeface="+mn-ea"/>
                          <a:cs typeface="+mn-cs"/>
                        </a:rPr>
                        <a:t>[</a:t>
                      </a:r>
                      <a:r>
                        <a:rPr lang="fr-FR" sz="3600" kern="1200" err="1">
                          <a:solidFill>
                            <a:schemeClr val="tx1"/>
                          </a:solidFill>
                          <a:effectLst/>
                          <a:latin typeface="Coptic1" pitchFamily="2" charset="0"/>
                          <a:ea typeface="+mn-ea"/>
                          <a:cs typeface="+mn-cs"/>
                        </a:rPr>
                        <a:t>alauj</a:t>
                      </a:r>
                      <a:r>
                        <a:rPr lang="fr-FR" sz="3600" kern="1200">
                          <a:solidFill>
                            <a:schemeClr val="tx1"/>
                          </a:solidFill>
                          <a:effectLst/>
                          <a:latin typeface="Coptic1" pitchFamily="2" charset="0"/>
                          <a:ea typeface="+mn-ea"/>
                          <a:cs typeface="+mn-cs"/>
                        </a:rPr>
                        <a:t> n~,</a:t>
                      </a:r>
                      <a:r>
                        <a:rPr lang="fr-FR" sz="3600" kern="1200" err="1">
                          <a:solidFill>
                            <a:schemeClr val="tx1"/>
                          </a:solidFill>
                          <a:effectLst/>
                          <a:latin typeface="Coptic1" pitchFamily="2" charset="0"/>
                          <a:ea typeface="+mn-ea"/>
                          <a:cs typeface="+mn-cs"/>
                        </a:rPr>
                        <a:t>wlem</a:t>
                      </a:r>
                      <a:r>
                        <a:rPr lang="fr-FR" sz="3600" kern="1200">
                          <a:solidFill>
                            <a:schemeClr val="tx1"/>
                          </a:solidFill>
                          <a:effectLst/>
                          <a:latin typeface="Coptic1" pitchFamily="2" charset="0"/>
                          <a:ea typeface="+mn-ea"/>
                          <a:cs typeface="+mn-cs"/>
                        </a:rPr>
                        <a:t>. </a:t>
                      </a:r>
                      <a:r>
                        <a:rPr lang="fr-FR" sz="3600" kern="1200" err="1">
                          <a:solidFill>
                            <a:schemeClr val="tx1"/>
                          </a:solidFill>
                          <a:effectLst/>
                          <a:latin typeface="Coptic1" pitchFamily="2" charset="0"/>
                          <a:ea typeface="+mn-ea"/>
                          <a:cs typeface="+mn-cs"/>
                        </a:rPr>
                        <a:t>Nic~kandalon</a:t>
                      </a:r>
                      <a:r>
                        <a:rPr lang="fr-FR" sz="3600" kern="1200">
                          <a:solidFill>
                            <a:schemeClr val="tx1"/>
                          </a:solidFill>
                          <a:effectLst/>
                          <a:latin typeface="Coptic1" pitchFamily="2" charset="0"/>
                          <a:ea typeface="+mn-ea"/>
                          <a:cs typeface="+mn-cs"/>
                        </a:rPr>
                        <a:t> nem n/</a:t>
                      </a:r>
                      <a:r>
                        <a:rPr lang="fr-FR" sz="3600" kern="1200" err="1">
                          <a:solidFill>
                            <a:schemeClr val="tx1"/>
                          </a:solidFill>
                          <a:effectLst/>
                          <a:latin typeface="Coptic1" pitchFamily="2" charset="0"/>
                          <a:ea typeface="+mn-ea"/>
                          <a:cs typeface="+mn-cs"/>
                        </a:rPr>
                        <a:t>eti~ri</a:t>
                      </a:r>
                      <a:r>
                        <a:rPr lang="fr-FR" sz="3600" kern="1200">
                          <a:solidFill>
                            <a:schemeClr val="tx1"/>
                          </a:solidFill>
                          <a:effectLst/>
                          <a:latin typeface="Coptic1" pitchFamily="2" charset="0"/>
                          <a:ea typeface="+mn-ea"/>
                          <a:cs typeface="+mn-cs"/>
                        </a:rPr>
                        <a:t> </a:t>
                      </a:r>
                      <a:r>
                        <a:rPr lang="fr-FR" sz="3600" kern="1200" err="1">
                          <a:solidFill>
                            <a:schemeClr val="tx1"/>
                          </a:solidFill>
                          <a:effectLst/>
                          <a:latin typeface="Coptic1" pitchFamily="2" charset="0"/>
                          <a:ea typeface="+mn-ea"/>
                          <a:cs typeface="+mn-cs"/>
                        </a:rPr>
                        <a:t>m~mwou</a:t>
                      </a:r>
                      <a:r>
                        <a:rPr lang="fr-FR" sz="3600" kern="1200">
                          <a:solidFill>
                            <a:schemeClr val="tx1"/>
                          </a:solidFill>
                          <a:effectLst/>
                          <a:latin typeface="Coptic1" pitchFamily="2" charset="0"/>
                          <a:ea typeface="+mn-ea"/>
                          <a:cs typeface="+mn-cs"/>
                        </a:rPr>
                        <a:t> </a:t>
                      </a:r>
                      <a:r>
                        <a:rPr lang="fr-FR" sz="3600" kern="1200" err="1">
                          <a:solidFill>
                            <a:schemeClr val="tx1"/>
                          </a:solidFill>
                          <a:effectLst/>
                          <a:latin typeface="Coptic1" pitchFamily="2" charset="0"/>
                          <a:ea typeface="+mn-ea"/>
                          <a:cs typeface="+mn-cs"/>
                        </a:rPr>
                        <a:t>korfou</a:t>
                      </a:r>
                      <a:r>
                        <a:rPr lang="fr-FR" sz="3600" kern="1200">
                          <a:solidFill>
                            <a:schemeClr val="tx1"/>
                          </a:solidFill>
                          <a:effectLst/>
                          <a:latin typeface="Coptic1" pitchFamily="2" charset="0"/>
                          <a:ea typeface="+mn-ea"/>
                          <a:cs typeface="+mn-cs"/>
                        </a:rPr>
                        <a:t>: </a:t>
                      </a:r>
                      <a:r>
                        <a:rPr lang="fr-FR" sz="3600" kern="1200" err="1">
                          <a:solidFill>
                            <a:schemeClr val="tx1"/>
                          </a:solidFill>
                          <a:effectLst/>
                          <a:latin typeface="Coptic1" pitchFamily="2" charset="0"/>
                          <a:ea typeface="+mn-ea"/>
                          <a:cs typeface="+mn-cs"/>
                        </a:rPr>
                        <a:t>marouk</a:t>
                      </a:r>
                      <a:r>
                        <a:rPr lang="fr-FR" sz="3600" kern="1200">
                          <a:solidFill>
                            <a:schemeClr val="tx1"/>
                          </a:solidFill>
                          <a:effectLst/>
                          <a:latin typeface="Coptic1" pitchFamily="2" charset="0"/>
                          <a:ea typeface="+mn-ea"/>
                          <a:cs typeface="+mn-cs"/>
                        </a:rPr>
                        <a:t>/n </a:t>
                      </a:r>
                      <a:r>
                        <a:rPr lang="fr-FR" sz="3600" kern="1200" err="1">
                          <a:solidFill>
                            <a:schemeClr val="tx1"/>
                          </a:solidFill>
                          <a:effectLst/>
                          <a:latin typeface="Coptic1" pitchFamily="2" charset="0"/>
                          <a:ea typeface="+mn-ea"/>
                          <a:cs typeface="+mn-cs"/>
                        </a:rPr>
                        <a:t>n~je</a:t>
                      </a:r>
                      <a:r>
                        <a:rPr lang="fr-FR" sz="3600" kern="1200">
                          <a:solidFill>
                            <a:schemeClr val="tx1"/>
                          </a:solidFill>
                          <a:effectLst/>
                          <a:latin typeface="Coptic1" pitchFamily="2" charset="0"/>
                          <a:ea typeface="+mn-ea"/>
                          <a:cs typeface="+mn-cs"/>
                        </a:rPr>
                        <a:t> </a:t>
                      </a:r>
                      <a:r>
                        <a:rPr lang="fr-FR" sz="3600" kern="1200" err="1">
                          <a:solidFill>
                            <a:schemeClr val="tx1"/>
                          </a:solidFill>
                          <a:effectLst/>
                          <a:latin typeface="Coptic1" pitchFamily="2" charset="0"/>
                          <a:ea typeface="+mn-ea"/>
                          <a:cs typeface="+mn-cs"/>
                        </a:rPr>
                        <a:t>nivwrj</a:t>
                      </a:r>
                      <a:r>
                        <a:rPr lang="fr-FR" sz="3600" kern="1200">
                          <a:solidFill>
                            <a:schemeClr val="tx1"/>
                          </a:solidFill>
                          <a:effectLst/>
                          <a:latin typeface="Coptic1" pitchFamily="2" charset="0"/>
                          <a:ea typeface="+mn-ea"/>
                          <a:cs typeface="+mn-cs"/>
                        </a:rPr>
                        <a:t> </a:t>
                      </a:r>
                      <a:r>
                        <a:rPr lang="fr-FR" sz="3600" kern="1200" err="1">
                          <a:solidFill>
                            <a:schemeClr val="tx1"/>
                          </a:solidFill>
                          <a:effectLst/>
                          <a:latin typeface="Coptic1" pitchFamily="2" charset="0"/>
                          <a:ea typeface="+mn-ea"/>
                          <a:cs typeface="+mn-cs"/>
                        </a:rPr>
                        <a:t>m~p~tako</a:t>
                      </a:r>
                      <a:r>
                        <a:rPr lang="fr-FR" sz="3600" kern="1200">
                          <a:solidFill>
                            <a:schemeClr val="tx1"/>
                          </a:solidFill>
                          <a:effectLst/>
                          <a:latin typeface="Coptic1" pitchFamily="2" charset="0"/>
                          <a:ea typeface="+mn-ea"/>
                          <a:cs typeface="+mn-cs"/>
                        </a:rPr>
                        <a:t> </a:t>
                      </a:r>
                      <a:r>
                        <a:rPr lang="fr-FR" sz="3600" kern="1200" err="1">
                          <a:solidFill>
                            <a:schemeClr val="tx1"/>
                          </a:solidFill>
                          <a:effectLst/>
                          <a:latin typeface="Coptic1" pitchFamily="2" charset="0"/>
                          <a:ea typeface="+mn-ea"/>
                          <a:cs typeface="+mn-cs"/>
                        </a:rPr>
                        <a:t>n~te</a:t>
                      </a:r>
                      <a:r>
                        <a:rPr lang="fr-FR" sz="3600" kern="1200">
                          <a:solidFill>
                            <a:schemeClr val="tx1"/>
                          </a:solidFill>
                          <a:effectLst/>
                          <a:latin typeface="Coptic1" pitchFamily="2" charset="0"/>
                          <a:ea typeface="+mn-ea"/>
                          <a:cs typeface="+mn-cs"/>
                        </a:rPr>
                        <a:t> </a:t>
                      </a:r>
                      <a:r>
                        <a:rPr lang="fr-FR" sz="3600" kern="1200" err="1">
                          <a:solidFill>
                            <a:schemeClr val="tx1"/>
                          </a:solidFill>
                          <a:effectLst/>
                          <a:latin typeface="Coptic1" pitchFamily="2" charset="0"/>
                          <a:ea typeface="+mn-ea"/>
                          <a:cs typeface="+mn-cs"/>
                        </a:rPr>
                        <a:t>niherecic</a:t>
                      </a:r>
                      <a:r>
                        <a:rPr lang="fr-FR" sz="3600" kern="1200">
                          <a:solidFill>
                            <a:schemeClr val="tx1"/>
                          </a:solidFill>
                          <a:effectLst/>
                          <a:latin typeface="Coptic1" pitchFamily="2" charset="0"/>
                          <a:ea typeface="+mn-ea"/>
                          <a:cs typeface="+mn-cs"/>
                        </a:rPr>
                        <a:t>.</a:t>
                      </a:r>
                      <a:endParaRPr kumimoji="0" lang="fr-CA" sz="36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Ecrase et humilie rapidement le démon et toutes ses forces pernicieuses. </a:t>
                      </a:r>
                      <a:r>
                        <a:rPr lang="fr-FR" sz="3700" kern="1200">
                          <a:solidFill>
                            <a:schemeClr val="tx1"/>
                          </a:solidFill>
                          <a:effectLst/>
                          <a:latin typeface="+mn-lt"/>
                          <a:ea typeface="+mn-ea"/>
                          <a:cs typeface="+mn-cs"/>
                        </a:rPr>
                        <a:t>Ecarte les doutes et ceux qui les suscitent et que cessent les divisions dues aux hérésies.</a:t>
                      </a:r>
                      <a:endParaRPr kumimoji="0" lang="fr-CA"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الشيطان وكل قواته الشريرة اسحقهم وأذلهم تحت أقدامنا سريعا </a:t>
                      </a:r>
                      <a:r>
                        <a:rPr lang="ar-SA" sz="4300" kern="1200">
                          <a:solidFill>
                            <a:schemeClr val="tx1"/>
                          </a:solidFill>
                          <a:effectLst/>
                          <a:latin typeface="+mn-lt"/>
                          <a:ea typeface="+mn-ea"/>
                          <a:cs typeface="+mn-cs"/>
                        </a:rPr>
                        <a:t>الشكوك وفاعليها ابطلهم ولينقض </a:t>
                      </a:r>
                      <a:r>
                        <a:rPr lang="ar-SA" sz="4300" kern="1200" err="1">
                          <a:solidFill>
                            <a:schemeClr val="tx1"/>
                          </a:solidFill>
                          <a:effectLst/>
                          <a:latin typeface="+mn-lt"/>
                          <a:ea typeface="+mn-ea"/>
                          <a:cs typeface="+mn-cs"/>
                        </a:rPr>
                        <a:t>أفتراق</a:t>
                      </a:r>
                      <a:r>
                        <a:rPr lang="ar-SA" sz="4300" kern="1200">
                          <a:solidFill>
                            <a:schemeClr val="tx1"/>
                          </a:solidFill>
                          <a:effectLst/>
                          <a:latin typeface="+mn-lt"/>
                          <a:ea typeface="+mn-ea"/>
                          <a:cs typeface="+mn-cs"/>
                        </a:rPr>
                        <a:t> فساد البدع </a:t>
                      </a:r>
                      <a:endParaRPr kumimoji="0" lang="ar-EG" sz="43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022985336"/>
      </p:ext>
    </p:extLst>
  </p:cSld>
  <p:clrMapOvr>
    <a:masterClrMapping/>
  </p:clrMapOvr>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ooter Placeholder 3"/>
          <p:cNvSpPr>
            <a:spLocks noGrp="1"/>
          </p:cNvSpPr>
          <p:nvPr>
            <p:ph type="ftr" sz="quarter" idx="4294967295"/>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graphicFrame>
        <p:nvGraphicFramePr>
          <p:cNvPr id="7" name="Group 12">
            <a:extLst>
              <a:ext uri="{FF2B5EF4-FFF2-40B4-BE49-F238E27FC236}">
                <a16:creationId xmlns:a16="http://schemas.microsoft.com/office/drawing/2014/main" id="{25BC2897-3D33-4629-97EA-3F9CEAE217AF}"/>
              </a:ext>
            </a:extLst>
          </p:cNvPr>
          <p:cNvGraphicFramePr>
            <a:graphicFrameLocks/>
          </p:cNvGraphicFramePr>
          <p:nvPr/>
        </p:nvGraphicFramePr>
        <p:xfrm>
          <a:off x="2" y="181581"/>
          <a:ext cx="12191999" cy="5914419"/>
        </p:xfrm>
        <a:graphic>
          <a:graphicData uri="http://schemas.openxmlformats.org/drawingml/2006/table">
            <a:tbl>
              <a:tblPr/>
              <a:tblGrid>
                <a:gridCol w="4453107">
                  <a:extLst>
                    <a:ext uri="{9D8B030D-6E8A-4147-A177-3AD203B41FA5}">
                      <a16:colId xmlns:a16="http://schemas.microsoft.com/office/drawing/2014/main" val="341624736"/>
                    </a:ext>
                  </a:extLst>
                </a:gridCol>
                <a:gridCol w="4236935">
                  <a:extLst>
                    <a:ext uri="{9D8B030D-6E8A-4147-A177-3AD203B41FA5}">
                      <a16:colId xmlns:a16="http://schemas.microsoft.com/office/drawing/2014/main" val="20000"/>
                    </a:ext>
                  </a:extLst>
                </a:gridCol>
                <a:gridCol w="3501957">
                  <a:extLst>
                    <a:ext uri="{9D8B030D-6E8A-4147-A177-3AD203B41FA5}">
                      <a16:colId xmlns:a16="http://schemas.microsoft.com/office/drawing/2014/main" val="20001"/>
                    </a:ext>
                  </a:extLst>
                </a:gridCol>
              </a:tblGrid>
              <a:tr h="591441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err="1">
                          <a:ln>
                            <a:noFill/>
                          </a:ln>
                          <a:solidFill>
                            <a:schemeClr val="tx1"/>
                          </a:solidFill>
                          <a:effectLst/>
                          <a:latin typeface="Coptic1" pitchFamily="2" charset="0"/>
                          <a:cs typeface="Arial" charset="0"/>
                        </a:rPr>
                        <a:t>Nijaji</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n~te</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tekekk~l</a:t>
                      </a:r>
                      <a:r>
                        <a:rPr kumimoji="0" lang="fr-CA" sz="3700" b="0" i="0" u="none" strike="noStrike" cap="none" normalizeH="0" baseline="0">
                          <a:ln>
                            <a:noFill/>
                          </a:ln>
                          <a:solidFill>
                            <a:schemeClr val="tx1"/>
                          </a:solidFill>
                          <a:effectLst/>
                          <a:latin typeface="Coptic1" pitchFamily="2" charset="0"/>
                          <a:cs typeface="Arial" charset="0"/>
                        </a:rPr>
                        <a:t>/</a:t>
                      </a:r>
                      <a:r>
                        <a:rPr kumimoji="0" lang="fr-CA" sz="3700" b="0" i="0" u="none" strike="noStrike" cap="none" normalizeH="0" baseline="0" err="1">
                          <a:ln>
                            <a:noFill/>
                          </a:ln>
                          <a:solidFill>
                            <a:schemeClr val="tx1"/>
                          </a:solidFill>
                          <a:effectLst/>
                          <a:latin typeface="Coptic1" pitchFamily="2" charset="0"/>
                          <a:cs typeface="Arial" charset="0"/>
                        </a:rPr>
                        <a:t>cia</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eyouab</a:t>
                      </a:r>
                      <a:r>
                        <a:rPr kumimoji="0" lang="fr-CA" sz="3700" b="0" i="0" u="none" strike="noStrike" cap="none" normalizeH="0" baseline="0">
                          <a:ln>
                            <a:noFill/>
                          </a:ln>
                          <a:solidFill>
                            <a:schemeClr val="tx1"/>
                          </a:solidFill>
                          <a:effectLst/>
                          <a:latin typeface="Coptic1" pitchFamily="2" charset="0"/>
                          <a:cs typeface="Arial" charset="0"/>
                        </a:rPr>
                        <a:t> P[</a:t>
                      </a:r>
                      <a:r>
                        <a:rPr kumimoji="0" lang="fr-CA" sz="3700" b="0" i="0" u="none" strike="noStrike" cap="none" normalizeH="0" baseline="0" err="1">
                          <a:ln>
                            <a:noFill/>
                          </a:ln>
                          <a:solidFill>
                            <a:schemeClr val="tx1"/>
                          </a:solidFill>
                          <a:effectLst/>
                          <a:latin typeface="Coptic1" pitchFamily="2" charset="0"/>
                          <a:cs typeface="Arial" charset="0"/>
                        </a:rPr>
                        <a:t>oic</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m~v~r</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n~c</a:t>
                      </a:r>
                      <a:r>
                        <a:rPr kumimoji="0" lang="fr-CA" sz="3700" b="0" i="0" u="none" strike="noStrike" cap="none" normalizeH="0" baseline="0">
                          <a:ln>
                            <a:noFill/>
                          </a:ln>
                          <a:solidFill>
                            <a:schemeClr val="tx1"/>
                          </a:solidFill>
                          <a:effectLst/>
                          <a:latin typeface="Coptic1" pitchFamily="2" charset="0"/>
                          <a:cs typeface="Arial" charset="0"/>
                        </a:rPr>
                        <a:t>/ou </a:t>
                      </a:r>
                      <a:r>
                        <a:rPr kumimoji="0" lang="fr-CA" sz="3700" b="0" i="0" u="none" strike="noStrike" cap="none" normalizeH="0" baseline="0" err="1">
                          <a:ln>
                            <a:noFill/>
                          </a:ln>
                          <a:solidFill>
                            <a:schemeClr val="tx1"/>
                          </a:solidFill>
                          <a:effectLst/>
                          <a:latin typeface="Coptic1" pitchFamily="2" charset="0"/>
                          <a:cs typeface="Arial" charset="0"/>
                        </a:rPr>
                        <a:t>niben</a:t>
                      </a:r>
                      <a:r>
                        <a:rPr kumimoji="0" lang="fr-CA" sz="3700" b="0" i="0" u="none" strike="noStrike" cap="none" normalizeH="0" baseline="0">
                          <a:ln>
                            <a:noFill/>
                          </a:ln>
                          <a:solidFill>
                            <a:schemeClr val="tx1"/>
                          </a:solidFill>
                          <a:effectLst/>
                          <a:latin typeface="Coptic1" pitchFamily="2" charset="0"/>
                          <a:cs typeface="Arial" charset="0"/>
                        </a:rPr>
                        <a:t> nem ]</a:t>
                      </a:r>
                      <a:r>
                        <a:rPr kumimoji="0" lang="fr-CA" sz="3700" b="0" i="0" u="none" strike="noStrike" cap="none" normalizeH="0" baseline="0" err="1">
                          <a:ln>
                            <a:noFill/>
                          </a:ln>
                          <a:solidFill>
                            <a:schemeClr val="tx1"/>
                          </a:solidFill>
                          <a:effectLst/>
                          <a:latin typeface="Coptic1" pitchFamily="2" charset="0"/>
                          <a:cs typeface="Arial" charset="0"/>
                        </a:rPr>
                        <a:t>nou</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mayebiw~ou</a:t>
                      </a:r>
                      <a:r>
                        <a:rPr kumimoji="0" lang="fr-CA" sz="3700" b="0" i="0" u="none" strike="noStrike" cap="none" normalizeH="0" baseline="0">
                          <a:ln>
                            <a:noFill/>
                          </a:ln>
                          <a:solidFill>
                            <a:schemeClr val="tx1"/>
                          </a:solidFill>
                          <a:effectLst/>
                          <a:latin typeface="Coptic1" pitchFamily="2" charset="0"/>
                          <a:cs typeface="Arial" charset="0"/>
                        </a:rPr>
                        <a:t>. </a:t>
                      </a:r>
                      <a:r>
                        <a:rPr lang="fr-FR" sz="3700" kern="1200" err="1">
                          <a:solidFill>
                            <a:schemeClr val="tx1"/>
                          </a:solidFill>
                          <a:effectLst/>
                          <a:latin typeface="Coptic1" pitchFamily="2" charset="0"/>
                          <a:ea typeface="+mn-ea"/>
                          <a:cs typeface="+mn-cs"/>
                        </a:rPr>
                        <a:t>Bwl</a:t>
                      </a:r>
                      <a:r>
                        <a:rPr lang="fr-FR" sz="3700" kern="1200">
                          <a:solidFill>
                            <a:schemeClr val="tx1"/>
                          </a:solidFill>
                          <a:effectLst/>
                          <a:latin typeface="Coptic1" pitchFamily="2" charset="0"/>
                          <a:ea typeface="+mn-ea"/>
                          <a:cs typeface="+mn-cs"/>
                        </a:rPr>
                        <a:t> </a:t>
                      </a:r>
                      <a:r>
                        <a:rPr lang="fr-FR" sz="3700" kern="1200" err="1">
                          <a:solidFill>
                            <a:schemeClr val="tx1"/>
                          </a:solidFill>
                          <a:effectLst/>
                          <a:latin typeface="Coptic1" pitchFamily="2" charset="0"/>
                          <a:ea typeface="+mn-ea"/>
                          <a:cs typeface="+mn-cs"/>
                        </a:rPr>
                        <a:t>n~toumet</a:t>
                      </a:r>
                      <a:r>
                        <a:rPr lang="fr-FR" sz="3700" kern="1200">
                          <a:solidFill>
                            <a:schemeClr val="tx1"/>
                          </a:solidFill>
                          <a:effectLst/>
                          <a:latin typeface="Coptic1" pitchFamily="2" charset="0"/>
                          <a:ea typeface="+mn-ea"/>
                          <a:cs typeface="+mn-cs"/>
                        </a:rPr>
                        <a:t>[</a:t>
                      </a:r>
                      <a:r>
                        <a:rPr lang="fr-FR" sz="3700" kern="1200" err="1">
                          <a:solidFill>
                            <a:schemeClr val="tx1"/>
                          </a:solidFill>
                          <a:effectLst/>
                          <a:latin typeface="Coptic1" pitchFamily="2" charset="0"/>
                          <a:ea typeface="+mn-ea"/>
                          <a:cs typeface="+mn-cs"/>
                        </a:rPr>
                        <a:t>acih</a:t>
                      </a:r>
                      <a:r>
                        <a:rPr lang="fr-FR" sz="3700" kern="1200">
                          <a:solidFill>
                            <a:schemeClr val="tx1"/>
                          </a:solidFill>
                          <a:effectLst/>
                          <a:latin typeface="Coptic1" pitchFamily="2" charset="0"/>
                          <a:ea typeface="+mn-ea"/>
                          <a:cs typeface="+mn-cs"/>
                        </a:rPr>
                        <a:t>/t </a:t>
                      </a:r>
                      <a:r>
                        <a:rPr lang="fr-FR" sz="3700" kern="1200" err="1">
                          <a:solidFill>
                            <a:schemeClr val="tx1"/>
                          </a:solidFill>
                          <a:effectLst/>
                          <a:latin typeface="Coptic1" pitchFamily="2" charset="0"/>
                          <a:ea typeface="+mn-ea"/>
                          <a:cs typeface="+mn-cs"/>
                        </a:rPr>
                        <a:t>e~bol</a:t>
                      </a:r>
                      <a:r>
                        <a:rPr lang="fr-FR" sz="3700" kern="1200">
                          <a:solidFill>
                            <a:schemeClr val="tx1"/>
                          </a:solidFill>
                          <a:effectLst/>
                          <a:latin typeface="Coptic1" pitchFamily="2" charset="0"/>
                          <a:ea typeface="+mn-ea"/>
                          <a:cs typeface="+mn-cs"/>
                        </a:rPr>
                        <a:t>: </a:t>
                      </a:r>
                      <a:r>
                        <a:rPr lang="fr-FR" sz="3700" kern="1200" err="1">
                          <a:solidFill>
                            <a:schemeClr val="tx1"/>
                          </a:solidFill>
                          <a:effectLst/>
                          <a:latin typeface="Coptic1" pitchFamily="2" charset="0"/>
                          <a:ea typeface="+mn-ea"/>
                          <a:cs typeface="+mn-cs"/>
                        </a:rPr>
                        <a:t>matamwou</a:t>
                      </a:r>
                      <a:r>
                        <a:rPr lang="fr-FR" sz="3700" kern="1200">
                          <a:solidFill>
                            <a:schemeClr val="tx1"/>
                          </a:solidFill>
                          <a:effectLst/>
                          <a:latin typeface="Coptic1" pitchFamily="2" charset="0"/>
                          <a:ea typeface="+mn-ea"/>
                          <a:cs typeface="+mn-cs"/>
                        </a:rPr>
                        <a:t> </a:t>
                      </a:r>
                      <a:r>
                        <a:rPr lang="fr-FR" sz="3700" kern="1200" err="1">
                          <a:solidFill>
                            <a:schemeClr val="tx1"/>
                          </a:solidFill>
                          <a:effectLst/>
                          <a:latin typeface="Coptic1" pitchFamily="2" charset="0"/>
                          <a:ea typeface="+mn-ea"/>
                          <a:cs typeface="+mn-cs"/>
                        </a:rPr>
                        <a:t>e~toumetjwb</a:t>
                      </a:r>
                      <a:r>
                        <a:rPr lang="fr-FR" sz="3700" kern="1200">
                          <a:solidFill>
                            <a:schemeClr val="tx1"/>
                          </a:solidFill>
                          <a:effectLst/>
                          <a:latin typeface="Coptic1" pitchFamily="2" charset="0"/>
                          <a:ea typeface="+mn-ea"/>
                          <a:cs typeface="+mn-cs"/>
                        </a:rPr>
                        <a:t> n~,</a:t>
                      </a:r>
                      <a:r>
                        <a:rPr lang="fr-FR" sz="3700" kern="1200" err="1">
                          <a:solidFill>
                            <a:schemeClr val="tx1"/>
                          </a:solidFill>
                          <a:effectLst/>
                          <a:latin typeface="Coptic1" pitchFamily="2" charset="0"/>
                          <a:ea typeface="+mn-ea"/>
                          <a:cs typeface="+mn-cs"/>
                        </a:rPr>
                        <a:t>wlem</a:t>
                      </a:r>
                      <a:endParaRPr kumimoji="0" lang="fr-CA" sz="37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Humilie, Seigneur, les ennemis de Ta Sainte Eglise aujourd’hui ainsi qu’en tout temps.</a:t>
                      </a:r>
                      <a:r>
                        <a:rPr lang="fr-FR" sz="3700" kern="1200">
                          <a:solidFill>
                            <a:schemeClr val="tx1"/>
                          </a:solidFill>
                          <a:effectLst/>
                          <a:latin typeface="+mn-lt"/>
                          <a:ea typeface="+mn-ea"/>
                          <a:cs typeface="+mn-cs"/>
                        </a:rPr>
                        <a:t> Brise leur orgueil et fais-leur promptement connaître leurs faiblesses. </a:t>
                      </a:r>
                      <a:r>
                        <a:rPr kumimoji="0" lang="fr-FR" sz="3700" b="0" i="0" u="none" strike="noStrike" cap="none" normalizeH="0" baseline="0">
                          <a:ln>
                            <a:noFill/>
                          </a:ln>
                          <a:solidFill>
                            <a:schemeClr val="tx1"/>
                          </a:solidFill>
                          <a:effectLst/>
                          <a:latin typeface="Arial" charset="0"/>
                          <a:cs typeface="Arial" charset="0"/>
                        </a:rPr>
                        <a:t> </a:t>
                      </a:r>
                      <a:endParaRPr kumimoji="0" lang="fr-CA"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lang="ar-SA" sz="4300" kern="1200">
                          <a:solidFill>
                            <a:schemeClr val="tx1"/>
                          </a:solidFill>
                          <a:effectLst/>
                          <a:latin typeface="+mn-lt"/>
                          <a:ea typeface="+mn-ea"/>
                          <a:cs typeface="+mn-cs"/>
                        </a:rPr>
                        <a:t>أعداء بيعتك المقدسة </a:t>
                      </a:r>
                      <a:r>
                        <a:rPr lang="ar-SA" sz="4300" kern="1200" err="1">
                          <a:solidFill>
                            <a:schemeClr val="tx1"/>
                          </a:solidFill>
                          <a:effectLst/>
                          <a:latin typeface="+mn-lt"/>
                          <a:ea typeface="+mn-ea"/>
                          <a:cs typeface="+mn-cs"/>
                        </a:rPr>
                        <a:t>يارب</a:t>
                      </a:r>
                      <a:r>
                        <a:rPr lang="ar-SA" sz="4300" kern="1200">
                          <a:solidFill>
                            <a:schemeClr val="tx1"/>
                          </a:solidFill>
                          <a:effectLst/>
                          <a:latin typeface="+mn-lt"/>
                          <a:ea typeface="+mn-ea"/>
                          <a:cs typeface="+mn-cs"/>
                        </a:rPr>
                        <a:t> مثل كل زمان والآن أذلهم حل تعاظمهم عرفهم ضعفهم سريعا </a:t>
                      </a:r>
                      <a:endParaRPr kumimoji="0" lang="ar-EG" sz="43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40795497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1AC30234-D802-4586-BB5A-198F413F886C}"/>
              </a:ext>
            </a:extLst>
          </p:cNvPr>
          <p:cNvGraphicFramePr>
            <a:graphicFrameLocks noGrp="1"/>
          </p:cNvGraphicFramePr>
          <p:nvPr/>
        </p:nvGraphicFramePr>
        <p:xfrm>
          <a:off x="0" y="0"/>
          <a:ext cx="12192000" cy="6817360"/>
        </p:xfrm>
        <a:graphic>
          <a:graphicData uri="http://schemas.openxmlformats.org/drawingml/2006/table">
            <a:tbl>
              <a:tblPr firstRow="1" bandRow="1">
                <a:tableStyleId>{2D5ABB26-0587-4C30-8999-92F81FD0307C}</a:tableStyleId>
              </a:tblPr>
              <a:tblGrid>
                <a:gridCol w="4521200">
                  <a:extLst>
                    <a:ext uri="{9D8B030D-6E8A-4147-A177-3AD203B41FA5}">
                      <a16:colId xmlns:a16="http://schemas.microsoft.com/office/drawing/2014/main" val="3633915139"/>
                    </a:ext>
                  </a:extLst>
                </a:gridCol>
                <a:gridCol w="4318000">
                  <a:extLst>
                    <a:ext uri="{9D8B030D-6E8A-4147-A177-3AD203B41FA5}">
                      <a16:colId xmlns:a16="http://schemas.microsoft.com/office/drawing/2014/main" val="4029979771"/>
                    </a:ext>
                  </a:extLst>
                </a:gridCol>
                <a:gridCol w="3352800">
                  <a:extLst>
                    <a:ext uri="{9D8B030D-6E8A-4147-A177-3AD203B41FA5}">
                      <a16:colId xmlns:a16="http://schemas.microsoft.com/office/drawing/2014/main" val="1935827049"/>
                    </a:ext>
                  </a:extLst>
                </a:gridCol>
              </a:tblGrid>
              <a:tr h="6817360">
                <a:tc>
                  <a:txBody>
                    <a:bodyPr/>
                    <a:lstStyle/>
                    <a:p>
                      <a:pPr algn="just"/>
                      <a:r>
                        <a:rPr kumimoji="0" lang="en-US" sz="3100" b="0" i="0" u="none" strike="noStrike" cap="none" normalizeH="0" baseline="0" dirty="0" err="1">
                          <a:ln>
                            <a:noFill/>
                          </a:ln>
                          <a:solidFill>
                            <a:schemeClr val="tx1"/>
                          </a:solidFill>
                          <a:effectLst/>
                          <a:latin typeface="Coptic1" pitchFamily="2" charset="0"/>
                          <a:cs typeface="Arial" pitchFamily="34" charset="0"/>
                        </a:rPr>
                        <a:t>Ntefa~reh</a:t>
                      </a:r>
                      <a:r>
                        <a:rPr kumimoji="0" lang="en-US" sz="3100" b="0" i="0" u="none" strike="noStrike" cap="none" normalizeH="0" baseline="0" dirty="0">
                          <a:ln>
                            <a:noFill/>
                          </a:ln>
                          <a:solidFill>
                            <a:schemeClr val="tx1"/>
                          </a:solidFill>
                          <a:effectLst/>
                          <a:latin typeface="Coptic1" pitchFamily="2" charset="0"/>
                          <a:cs typeface="Arial" pitchFamily="34" charset="0"/>
                        </a:rPr>
                        <a:t> e~~</a:t>
                      </a:r>
                      <a:r>
                        <a:rPr kumimoji="0" lang="en-US" sz="3100" b="0" i="0" u="none" strike="noStrike" cap="none" normalizeH="0" baseline="0" dirty="0" err="1">
                          <a:ln>
                            <a:noFill/>
                          </a:ln>
                          <a:solidFill>
                            <a:schemeClr val="tx1"/>
                          </a:solidFill>
                          <a:effectLst/>
                          <a:latin typeface="Coptic1" pitchFamily="2" charset="0"/>
                          <a:cs typeface="Arial" pitchFamily="34" charset="0"/>
                        </a:rPr>
                        <a:t>p~wnq</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nem</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p~taho</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e~ratf</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m~peniwt</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ettai</a:t>
                      </a:r>
                      <a:r>
                        <a:rPr kumimoji="0" lang="en-US" sz="3100" b="0" i="0" u="none" strike="noStrike" cap="none" normalizeH="0" baseline="0" dirty="0">
                          <a:ln>
                            <a:noFill/>
                          </a:ln>
                          <a:solidFill>
                            <a:schemeClr val="tx1"/>
                          </a:solidFill>
                          <a:effectLst/>
                          <a:latin typeface="Coptic1" pitchFamily="2" charset="0"/>
                          <a:cs typeface="Arial" pitchFamily="34" charset="0"/>
                        </a:rPr>
                        <a:t>/out </a:t>
                      </a:r>
                      <a:r>
                        <a:rPr kumimoji="0" lang="en-US" sz="3100" b="0" i="0" u="none" strike="noStrike" cap="none" normalizeH="0" baseline="0" dirty="0" err="1">
                          <a:ln>
                            <a:noFill/>
                          </a:ln>
                          <a:solidFill>
                            <a:schemeClr val="tx1"/>
                          </a:solidFill>
                          <a:effectLst/>
                          <a:latin typeface="Coptic1" pitchFamily="2" charset="0"/>
                          <a:cs typeface="Arial" pitchFamily="34" charset="0"/>
                        </a:rPr>
                        <a:t>n~ar</a:t>
                      </a:r>
                      <a:r>
                        <a:rPr kumimoji="0" lang="en-US" sz="3100" b="0" i="0" u="none" strike="noStrike" cap="none" normalizeH="0" baseline="0" dirty="0">
                          <a:ln>
                            <a:noFill/>
                          </a:ln>
                          <a:solidFill>
                            <a:schemeClr val="tx1"/>
                          </a:solidFill>
                          <a:effectLst/>
                          <a:latin typeface="Coptic1" pitchFamily="2" charset="0"/>
                          <a:cs typeface="Arial" pitchFamily="34" charset="0"/>
                        </a:rPr>
                        <a:t>,/</a:t>
                      </a:r>
                      <a:r>
                        <a:rPr kumimoji="0" lang="en-US" sz="3100" b="0" i="0" u="none" strike="noStrike" cap="none" normalizeH="0" baseline="0" dirty="0" err="1">
                          <a:ln>
                            <a:noFill/>
                          </a:ln>
                          <a:solidFill>
                            <a:schemeClr val="tx1"/>
                          </a:solidFill>
                          <a:effectLst/>
                          <a:latin typeface="Coptic1" pitchFamily="2" charset="0"/>
                          <a:cs typeface="Arial" pitchFamily="34" charset="0"/>
                        </a:rPr>
                        <a:t>e~reuc</a:t>
                      </a:r>
                      <a:r>
                        <a:rPr kumimoji="0" lang="en-US" sz="3100" b="0" i="0" u="none" strike="noStrike" cap="none" normalizeH="0" baseline="0" dirty="0">
                          <a:ln>
                            <a:noFill/>
                          </a:ln>
                          <a:solidFill>
                            <a:schemeClr val="tx1"/>
                          </a:solidFill>
                          <a:effectLst/>
                          <a:latin typeface="Coptic1" pitchFamily="2" charset="0"/>
                          <a:cs typeface="Arial" pitchFamily="34" charset="0"/>
                        </a:rPr>
                        <a:t> papa abba </a:t>
                      </a:r>
                      <a:r>
                        <a:rPr kumimoji="0" lang="en-US" sz="3200" b="0" i="0" u="none" strike="noStrike" cap="none" normalizeH="0" baseline="0" dirty="0" err="1">
                          <a:ln>
                            <a:noFill/>
                          </a:ln>
                          <a:solidFill>
                            <a:schemeClr val="tx1"/>
                          </a:solidFill>
                          <a:effectLst/>
                          <a:latin typeface="Coptic1" pitchFamily="2" charset="0"/>
                          <a:cs typeface="Arial" charset="0"/>
                        </a:rPr>
                        <a:t>Tawadroc</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nem</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pefkes~v</a:t>
                      </a:r>
                      <a:r>
                        <a:rPr kumimoji="0" lang="en-US" sz="3100" b="0" i="0" u="none" strike="noStrike" cap="none" normalizeH="0" baseline="0" dirty="0">
                          <a:ln>
                            <a:noFill/>
                          </a:ln>
                          <a:solidFill>
                            <a:schemeClr val="tx1"/>
                          </a:solidFill>
                          <a:effectLst/>
                          <a:latin typeface="Coptic1" pitchFamily="2" charset="0"/>
                          <a:cs typeface="Arial" pitchFamily="34" charset="0"/>
                        </a:rPr>
                        <a:t>/r </a:t>
                      </a:r>
                      <a:r>
                        <a:rPr kumimoji="0" lang="en-US" sz="3100" b="0" i="0" u="none" strike="noStrike" cap="none" normalizeH="0" baseline="0" dirty="0" err="1">
                          <a:ln>
                            <a:noFill/>
                          </a:ln>
                          <a:solidFill>
                            <a:schemeClr val="tx1"/>
                          </a:solidFill>
                          <a:effectLst/>
                          <a:latin typeface="Coptic1" pitchFamily="2" charset="0"/>
                          <a:cs typeface="Arial" pitchFamily="34" charset="0"/>
                        </a:rPr>
                        <a:t>n~litourgoc</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peniwt</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n~epickopoc</a:t>
                      </a:r>
                      <a:r>
                        <a:rPr kumimoji="0" lang="en-US" sz="3100" b="0" i="0" u="none" strike="noStrike" cap="none" normalizeH="0" baseline="0" dirty="0">
                          <a:ln>
                            <a:noFill/>
                          </a:ln>
                          <a:solidFill>
                            <a:schemeClr val="tx1"/>
                          </a:solidFill>
                          <a:effectLst/>
                          <a:latin typeface="Coptic1" pitchFamily="2" charset="0"/>
                          <a:cs typeface="Arial" pitchFamily="34" charset="0"/>
                        </a:rPr>
                        <a:t> abba Mark. </a:t>
                      </a:r>
                      <a:r>
                        <a:rPr kumimoji="0" lang="en-US" sz="3100" b="0" i="0" u="none" strike="noStrike" cap="none" normalizeH="0" baseline="0" dirty="0" err="1">
                          <a:ln>
                            <a:noFill/>
                          </a:ln>
                          <a:solidFill>
                            <a:schemeClr val="tx1"/>
                          </a:solidFill>
                          <a:effectLst/>
                          <a:latin typeface="Coptic1" pitchFamily="2" charset="0"/>
                          <a:cs typeface="Arial" pitchFamily="34" charset="0"/>
                        </a:rPr>
                        <a:t>Ntefaiten</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n~emp~sa</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eyren</a:t>
                      </a:r>
                      <a:r>
                        <a:rPr kumimoji="0" lang="en-US" sz="3100" b="0" i="0" u="none" strike="noStrike" cap="none" normalizeH="0" baseline="0" dirty="0">
                          <a:ln>
                            <a:noFill/>
                          </a:ln>
                          <a:solidFill>
                            <a:schemeClr val="tx1"/>
                          </a:solidFill>
                          <a:effectLst/>
                          <a:latin typeface="Coptic1" pitchFamily="2" charset="0"/>
                          <a:cs typeface="Arial" pitchFamily="34" charset="0"/>
                        </a:rPr>
                        <a:t>[</a:t>
                      </a:r>
                      <a:r>
                        <a:rPr kumimoji="0" lang="en-US" sz="3100" b="0" i="0" u="none" strike="noStrike" cap="none" normalizeH="0" baseline="0" dirty="0" err="1">
                          <a:ln>
                            <a:noFill/>
                          </a:ln>
                          <a:solidFill>
                            <a:schemeClr val="tx1"/>
                          </a:solidFill>
                          <a:effectLst/>
                          <a:latin typeface="Coptic1" pitchFamily="2" charset="0"/>
                          <a:cs typeface="Arial" pitchFamily="34" charset="0"/>
                        </a:rPr>
                        <a:t>i</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e~bolqen</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koinwnia</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n~te</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nefmuct</a:t>
                      </a:r>
                      <a:r>
                        <a:rPr kumimoji="0" lang="en-US" sz="3100" b="0" i="0" u="none" strike="noStrike" cap="none" normalizeH="0" baseline="0" dirty="0">
                          <a:ln>
                            <a:noFill/>
                          </a:ln>
                          <a:solidFill>
                            <a:schemeClr val="tx1"/>
                          </a:solidFill>
                          <a:effectLst/>
                          <a:latin typeface="Coptic1" pitchFamily="2" charset="0"/>
                          <a:cs typeface="Arial" pitchFamily="34" charset="0"/>
                        </a:rPr>
                        <a:t>/</a:t>
                      </a:r>
                      <a:r>
                        <a:rPr kumimoji="0" lang="en-US" sz="3100" b="0" i="0" u="none" strike="noStrike" cap="none" normalizeH="0" baseline="0" dirty="0" err="1">
                          <a:ln>
                            <a:noFill/>
                          </a:ln>
                          <a:solidFill>
                            <a:schemeClr val="tx1"/>
                          </a:solidFill>
                          <a:effectLst/>
                          <a:latin typeface="Coptic1" pitchFamily="2" charset="0"/>
                          <a:cs typeface="Arial" pitchFamily="34" charset="0"/>
                        </a:rPr>
                        <a:t>rion</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e#y#u</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e~tc~marwout</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e~pi,w</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e~bol</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n~te</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nennobi</a:t>
                      </a:r>
                      <a:r>
                        <a:rPr kumimoji="0" lang="en-US" sz="3100" b="0" i="0" u="none" strike="noStrike" cap="none" normalizeH="0" baseline="0" dirty="0">
                          <a:ln>
                            <a:noFill/>
                          </a:ln>
                          <a:solidFill>
                            <a:schemeClr val="tx1"/>
                          </a:solidFill>
                          <a:effectLst/>
                          <a:latin typeface="Coptic1" pitchFamily="2" charset="0"/>
                          <a:cs typeface="Arial" pitchFamily="34" charset="0"/>
                        </a:rPr>
                        <a:t>.</a:t>
                      </a:r>
                    </a:p>
                  </a:txBody>
                  <a:tcPr marL="121920" marR="121920" marT="60960" marB="60960"/>
                </a:tc>
                <a:tc>
                  <a:txBody>
                    <a:bodyPr/>
                    <a:lstStyle/>
                    <a:p>
                      <a:pPr marL="0" marR="0" lvl="0" indent="0" algn="just" defTabSz="914400" rtl="0" eaLnBrk="1" fontAlgn="base" latinLnBrk="0" hangingPunct="1">
                        <a:lnSpc>
                          <a:spcPct val="100000"/>
                        </a:lnSpc>
                        <a:spcBef>
                          <a:spcPts val="600"/>
                        </a:spcBef>
                        <a:spcAft>
                          <a:spcPct val="0"/>
                        </a:spcAft>
                        <a:buClrTx/>
                        <a:buSzTx/>
                        <a:buFontTx/>
                        <a:buNone/>
                        <a:tabLst/>
                        <a:defRPr/>
                      </a:pPr>
                      <a:r>
                        <a:rPr kumimoji="0" lang="fr-FR" sz="3100" b="0" i="0" u="none" strike="noStrike" cap="none" normalizeH="0" baseline="0" dirty="0">
                          <a:ln>
                            <a:noFill/>
                          </a:ln>
                          <a:solidFill>
                            <a:schemeClr val="tx1"/>
                          </a:solidFill>
                          <a:effectLst/>
                          <a:latin typeface="Arial" charset="0"/>
                          <a:cs typeface="Arial" charset="0"/>
                        </a:rPr>
                        <a:t>Et qu’il garde la vie et le relèvement de notre bienheureux père, le grand prêtre, le pape </a:t>
                      </a:r>
                      <a:r>
                        <a:rPr kumimoji="0" lang="fr-FR" sz="3100" b="0" i="0" u="none" strike="noStrike" cap="none" normalizeH="0" baseline="0" dirty="0" err="1">
                          <a:ln>
                            <a:noFill/>
                          </a:ln>
                          <a:solidFill>
                            <a:schemeClr val="tx1"/>
                          </a:solidFill>
                          <a:effectLst/>
                          <a:latin typeface="Arial" charset="0"/>
                          <a:cs typeface="Arial" charset="0"/>
                        </a:rPr>
                        <a:t>anba</a:t>
                      </a:r>
                      <a:r>
                        <a:rPr kumimoji="0" lang="fr-FR" sz="3100" b="0" i="0" u="none" strike="noStrike" cap="none" normalizeH="0" baseline="0" dirty="0">
                          <a:ln>
                            <a:noFill/>
                          </a:ln>
                          <a:solidFill>
                            <a:schemeClr val="tx1"/>
                          </a:solidFill>
                          <a:effectLst/>
                          <a:latin typeface="Arial" charset="0"/>
                          <a:cs typeface="Arial" charset="0"/>
                        </a:rPr>
                        <a:t> </a:t>
                      </a:r>
                      <a:r>
                        <a:rPr kumimoji="0" lang="fr-FR" sz="3100" b="0" i="0" u="none" strike="noStrike" cap="none" normalizeH="0" baseline="0" dirty="0" err="1">
                          <a:ln>
                            <a:noFill/>
                          </a:ln>
                          <a:solidFill>
                            <a:schemeClr val="tx1"/>
                          </a:solidFill>
                          <a:effectLst/>
                          <a:latin typeface="Arial" charset="0"/>
                          <a:cs typeface="Arial" charset="0"/>
                        </a:rPr>
                        <a:t>Tawadros</a:t>
                      </a:r>
                      <a:r>
                        <a:rPr kumimoji="0" lang="fr-FR" sz="3100" b="0" i="0" u="none" strike="noStrike" cap="none" normalizeH="0" baseline="0" dirty="0">
                          <a:ln>
                            <a:noFill/>
                          </a:ln>
                          <a:solidFill>
                            <a:schemeClr val="tx1"/>
                          </a:solidFill>
                          <a:effectLst/>
                          <a:latin typeface="Arial" charset="0"/>
                          <a:cs typeface="Arial" charset="0"/>
                        </a:rPr>
                        <a:t> </a:t>
                      </a:r>
                      <a:r>
                        <a:rPr kumimoji="0" lang="fr-FR" sz="3100" b="0" i="0" u="none" strike="noStrike" cap="none" normalizeH="0" baseline="0" dirty="0" err="1">
                          <a:ln>
                            <a:noFill/>
                          </a:ln>
                          <a:solidFill>
                            <a:schemeClr val="tx1"/>
                          </a:solidFill>
                          <a:effectLst/>
                          <a:latin typeface="Arial" charset="0"/>
                          <a:cs typeface="Arial" charset="0"/>
                        </a:rPr>
                        <a:t>ll</a:t>
                      </a:r>
                      <a:r>
                        <a:rPr kumimoji="0" lang="fr-FR" sz="3100" b="0" i="0" u="none" strike="noStrike" cap="none" normalizeH="0" baseline="0" dirty="0">
                          <a:ln>
                            <a:noFill/>
                          </a:ln>
                          <a:solidFill>
                            <a:schemeClr val="tx1"/>
                          </a:solidFill>
                          <a:effectLst/>
                          <a:latin typeface="Arial" charset="0"/>
                          <a:cs typeface="Arial" charset="0"/>
                        </a:rPr>
                        <a:t> et son partenaire dans le ministère apostolique notre père l’évêque </a:t>
                      </a:r>
                      <a:r>
                        <a:rPr kumimoji="0" lang="fr-FR" sz="3100" b="0" i="0" u="none" strike="noStrike" cap="none" normalizeH="0" baseline="0" dirty="0" err="1">
                          <a:ln>
                            <a:noFill/>
                          </a:ln>
                          <a:solidFill>
                            <a:schemeClr val="tx1"/>
                          </a:solidFill>
                          <a:effectLst/>
                          <a:latin typeface="Arial" charset="0"/>
                          <a:cs typeface="Arial" charset="0"/>
                        </a:rPr>
                        <a:t>anba</a:t>
                      </a:r>
                      <a:r>
                        <a:rPr kumimoji="0" lang="fr-FR" sz="3100" b="0" i="0" u="none" strike="noStrike" cap="none" normalizeH="0" baseline="0" dirty="0">
                          <a:ln>
                            <a:noFill/>
                          </a:ln>
                          <a:solidFill>
                            <a:schemeClr val="tx1"/>
                          </a:solidFill>
                          <a:effectLst/>
                          <a:latin typeface="Arial" charset="0"/>
                          <a:cs typeface="Arial" charset="0"/>
                        </a:rPr>
                        <a:t> Marc et nous rende dignes de communier à ces sacrements sacrés et bénis pour la rémission de nos péchés.</a:t>
                      </a:r>
                    </a:p>
                  </a:txBody>
                  <a:tcPr marL="121920" marR="121920" marT="60960" marB="60960"/>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lang="ar-EG" sz="3700" dirty="0"/>
                        <a:t>وأن يحفظ حياة و قيام</a:t>
                      </a:r>
                      <a:r>
                        <a:rPr lang="fr-FR" sz="3700" dirty="0"/>
                        <a:t> </a:t>
                      </a:r>
                      <a:r>
                        <a:rPr lang="ar-EG" sz="3700" dirty="0"/>
                        <a:t>أبينا المكرم البابا الأنبا</a:t>
                      </a:r>
                      <a:r>
                        <a:rPr lang="fr-FR" sz="3700" dirty="0"/>
                        <a:t> </a:t>
                      </a:r>
                      <a:r>
                        <a:rPr kumimoji="0" lang="ar-EG" sz="3700" b="0" i="0" u="none" strike="noStrike" cap="none" normalizeH="0" baseline="0" dirty="0" err="1">
                          <a:ln>
                            <a:noFill/>
                          </a:ln>
                          <a:solidFill>
                            <a:schemeClr val="tx1"/>
                          </a:solidFill>
                          <a:effectLst/>
                          <a:latin typeface="Coptic1" pitchFamily="2" charset="0"/>
                          <a:cs typeface="Arial" charset="0"/>
                        </a:rPr>
                        <a:t>تاوضروس</a:t>
                      </a:r>
                      <a:r>
                        <a:rPr lang="ar-EG" sz="3700" dirty="0"/>
                        <a:t> و شريكه في</a:t>
                      </a:r>
                      <a:r>
                        <a:rPr lang="fr-FR" sz="3700" dirty="0"/>
                        <a:t> </a:t>
                      </a:r>
                      <a:r>
                        <a:rPr lang="ar-EG" sz="3700" dirty="0"/>
                        <a:t>الخدمة الرسولية أبينا</a:t>
                      </a:r>
                      <a:r>
                        <a:rPr lang="fr-FR" sz="3700" dirty="0"/>
                        <a:t> </a:t>
                      </a:r>
                      <a:r>
                        <a:rPr lang="ar-EG" sz="3700" dirty="0"/>
                        <a:t>الأسقف أنبا</a:t>
                      </a:r>
                      <a:r>
                        <a:rPr lang="fr-FR" sz="3700" dirty="0"/>
                        <a:t> </a:t>
                      </a:r>
                      <a:r>
                        <a:rPr lang="ar-EG" sz="3700" dirty="0"/>
                        <a:t>مارك</a:t>
                      </a:r>
                      <a:r>
                        <a:rPr lang="fr-FR" sz="3700" dirty="0"/>
                        <a:t> </a:t>
                      </a:r>
                      <a:r>
                        <a:rPr lang="ar-EG" sz="3700" dirty="0"/>
                        <a:t>ويجعلنا مستحقين أن</a:t>
                      </a:r>
                      <a:r>
                        <a:rPr lang="fr-FR" sz="3700" dirty="0"/>
                        <a:t> </a:t>
                      </a:r>
                      <a:r>
                        <a:rPr lang="ar-EG" sz="3700" dirty="0"/>
                        <a:t>ننال من شركة أسراره</a:t>
                      </a:r>
                      <a:r>
                        <a:rPr lang="fr-FR" sz="3700" dirty="0"/>
                        <a:t> </a:t>
                      </a:r>
                      <a:r>
                        <a:rPr lang="ar-EG" sz="3700" dirty="0"/>
                        <a:t>المقدسة المباركة،</a:t>
                      </a:r>
                      <a:r>
                        <a:rPr lang="fr-FR" sz="3700" dirty="0"/>
                        <a:t> </a:t>
                      </a:r>
                      <a:r>
                        <a:rPr lang="ar-EG" sz="3700" dirty="0"/>
                        <a:t>لمغفرة خطايانا</a:t>
                      </a:r>
                      <a:endParaRPr lang="fr-FR" sz="3700" dirty="0"/>
                    </a:p>
                  </a:txBody>
                  <a:tcPr marL="121920" marR="121920" marT="60960" marB="60960"/>
                </a:tc>
                <a:extLst>
                  <a:ext uri="{0D108BD9-81ED-4DB2-BD59-A6C34878D82A}">
                    <a16:rowId xmlns:a16="http://schemas.microsoft.com/office/drawing/2014/main" val="713582803"/>
                  </a:ext>
                </a:extLst>
              </a:tr>
            </a:tbl>
          </a:graphicData>
        </a:graphic>
      </p:graphicFrame>
    </p:spTree>
    <p:extLst>
      <p:ext uri="{BB962C8B-B14F-4D97-AF65-F5344CB8AC3E}">
        <p14:creationId xmlns:p14="http://schemas.microsoft.com/office/powerpoint/2010/main" val="2109174008"/>
      </p:ext>
    </p:extLst>
  </p:cSld>
  <p:clrMapOvr>
    <a:masterClrMapping/>
  </p:clrMapOvr>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ooter Placeholder 3"/>
          <p:cNvSpPr>
            <a:spLocks noGrp="1"/>
          </p:cNvSpPr>
          <p:nvPr>
            <p:ph type="ftr" sz="quarter" idx="4294967295"/>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graphicFrame>
        <p:nvGraphicFramePr>
          <p:cNvPr id="7" name="Group 12">
            <a:extLst>
              <a:ext uri="{FF2B5EF4-FFF2-40B4-BE49-F238E27FC236}">
                <a16:creationId xmlns:a16="http://schemas.microsoft.com/office/drawing/2014/main" id="{25BC2897-3D33-4629-97EA-3F9CEAE217AF}"/>
              </a:ext>
            </a:extLst>
          </p:cNvPr>
          <p:cNvGraphicFramePr>
            <a:graphicFrameLocks/>
          </p:cNvGraphicFramePr>
          <p:nvPr/>
        </p:nvGraphicFramePr>
        <p:xfrm>
          <a:off x="1" y="579335"/>
          <a:ext cx="12191999" cy="4634691"/>
        </p:xfrm>
        <a:graphic>
          <a:graphicData uri="http://schemas.openxmlformats.org/drawingml/2006/table">
            <a:tbl>
              <a:tblPr/>
              <a:tblGrid>
                <a:gridCol w="4453107">
                  <a:extLst>
                    <a:ext uri="{9D8B030D-6E8A-4147-A177-3AD203B41FA5}">
                      <a16:colId xmlns:a16="http://schemas.microsoft.com/office/drawing/2014/main" val="341624736"/>
                    </a:ext>
                  </a:extLst>
                </a:gridCol>
                <a:gridCol w="4236935">
                  <a:extLst>
                    <a:ext uri="{9D8B030D-6E8A-4147-A177-3AD203B41FA5}">
                      <a16:colId xmlns:a16="http://schemas.microsoft.com/office/drawing/2014/main" val="20000"/>
                    </a:ext>
                  </a:extLst>
                </a:gridCol>
                <a:gridCol w="3501957">
                  <a:extLst>
                    <a:ext uri="{9D8B030D-6E8A-4147-A177-3AD203B41FA5}">
                      <a16:colId xmlns:a16="http://schemas.microsoft.com/office/drawing/2014/main" val="20001"/>
                    </a:ext>
                  </a:extLst>
                </a:gridCol>
              </a:tblGrid>
              <a:tr h="463469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err="1">
                          <a:ln>
                            <a:noFill/>
                          </a:ln>
                          <a:solidFill>
                            <a:schemeClr val="tx1"/>
                          </a:solidFill>
                          <a:effectLst/>
                          <a:latin typeface="Coptic1" pitchFamily="2" charset="0"/>
                          <a:cs typeface="Arial" charset="0"/>
                        </a:rPr>
                        <a:t>Kwrf</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n~nouv~yonoc</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noue~pibol</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noumankania</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noukakourgia</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noukatalalia</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e~toui~ri</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m~mwou</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qaron</a:t>
                      </a:r>
                      <a:r>
                        <a:rPr kumimoji="0" lang="fr-CA" sz="3700" b="0" i="0" u="none" strike="noStrike" cap="none" normalizeH="0" baseline="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Freine leur envie, leur tentative, leur folie, leur méchanceté, leur calomnie envers nous. </a:t>
                      </a:r>
                      <a:endParaRPr kumimoji="0" lang="fr-CA"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ابطل حسدهم وسعايتهم وجنونهم وشرهم ونميمتهم التي يصنعونها فينا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331846408"/>
      </p:ext>
    </p:extLst>
  </p:cSld>
  <p:clrMapOvr>
    <a:masterClrMapping/>
  </p:clrMapOvr>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91148" name="Group 172"/>
          <p:cNvGraphicFramePr>
            <a:graphicFrameLocks noGrp="1"/>
          </p:cNvGraphicFramePr>
          <p:nvPr>
            <p:ph sz="half" idx="1"/>
          </p:nvPr>
        </p:nvGraphicFramePr>
        <p:xfrm>
          <a:off x="838200" y="1825625"/>
          <a:ext cx="5181600" cy="4114800"/>
        </p:xfrm>
        <a:graphic>
          <a:graphicData uri="http://schemas.openxmlformats.org/drawingml/2006/table">
            <a:tbl>
              <a:tblPr/>
              <a:tblGrid>
                <a:gridCol w="1848104">
                  <a:extLst>
                    <a:ext uri="{9D8B030D-6E8A-4147-A177-3AD203B41FA5}">
                      <a16:colId xmlns:a16="http://schemas.microsoft.com/office/drawing/2014/main" val="20000"/>
                    </a:ext>
                  </a:extLst>
                </a:gridCol>
                <a:gridCol w="2206498">
                  <a:extLst>
                    <a:ext uri="{9D8B030D-6E8A-4147-A177-3AD203B41FA5}">
                      <a16:colId xmlns:a16="http://schemas.microsoft.com/office/drawing/2014/main" val="20001"/>
                    </a:ext>
                  </a:extLst>
                </a:gridCol>
                <a:gridCol w="1126998">
                  <a:extLst>
                    <a:ext uri="{9D8B030D-6E8A-4147-A177-3AD203B41FA5}">
                      <a16:colId xmlns:a16="http://schemas.microsoft.com/office/drawing/2014/main" val="20002"/>
                    </a:ext>
                  </a:extLst>
                </a:gridCol>
              </a:tblGrid>
              <a:tr h="41148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3600" b="0" i="0" u="none" strike="noStrike" cap="none" normalizeH="0" baseline="0">
                        <a:ln>
                          <a:noFill/>
                        </a:ln>
                        <a:solidFill>
                          <a:schemeClr val="tx1"/>
                        </a:solidFill>
                        <a:effectLst/>
                        <a:latin typeface="Arial" charset="0"/>
                        <a:cs typeface="Arial" charset="0"/>
                      </a:endParaRPr>
                    </a:p>
                  </a:txBody>
                  <a:tcPr marL="124358" marR="124358" horzOverflow="overflow">
                    <a:lnL cap="flat">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3600" b="0" i="0" u="none" strike="noStrike" cap="none" normalizeH="0" baseline="0">
                        <a:ln>
                          <a:noFill/>
                        </a:ln>
                        <a:solidFill>
                          <a:schemeClr val="tx1"/>
                        </a:solidFill>
                        <a:effectLst/>
                        <a:latin typeface="Arial" charset="0"/>
                        <a:cs typeface="Arial" charset="0"/>
                      </a:endParaRPr>
                    </a:p>
                  </a:txBody>
                  <a:tcPr marL="124358" marR="124358" horzOverflow="overflow">
                    <a:lnL>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3600" b="0" i="0" u="none" strike="noStrike" cap="none" normalizeH="0" baseline="0">
                        <a:ln>
                          <a:noFill/>
                        </a:ln>
                        <a:solidFill>
                          <a:schemeClr val="tx1"/>
                        </a:solidFill>
                        <a:effectLst/>
                        <a:latin typeface="Arial" charset="0"/>
                        <a:cs typeface="Arial" charset="0"/>
                      </a:endParaRPr>
                    </a:p>
                  </a:txBody>
                  <a:tcPr marL="124358" marR="124358"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30" name="Footer Placeholder 4"/>
          <p:cNvSpPr>
            <a:spLocks noGrp="1"/>
          </p:cNvSpPr>
          <p:nvPr>
            <p:ph type="ftr" sz="quarter" idx="11"/>
          </p:nvPr>
        </p:nvSpPr>
        <p:spPr bwMode="auto">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sp>
        <p:nvSpPr>
          <p:cNvPr id="4991007" name="Rectangle 31"/>
          <p:cNvSpPr>
            <a:spLocks noChangeArrowheads="1"/>
          </p:cNvSpPr>
          <p:nvPr/>
        </p:nvSpPr>
        <p:spPr bwMode="auto">
          <a:xfrm>
            <a:off x="2844800" y="304801"/>
            <a:ext cx="9347200" cy="461665"/>
          </a:xfrm>
          <a:prstGeom prst="rect">
            <a:avLst/>
          </a:prstGeom>
          <a:noFill/>
          <a:ln w="9525">
            <a:noFill/>
            <a:miter lim="800000"/>
            <a:headEnd/>
            <a:tailEnd/>
          </a:ln>
          <a:effectLst/>
        </p:spPr>
        <p:txBody>
          <a:bodyPr>
            <a:spAutoFit/>
          </a:bodyPr>
          <a:lstStyle/>
          <a:p>
            <a:pPr marL="0" marR="0" lvl="0" indent="0" algn="r" defTabSz="609585" rtl="1" eaLnBrk="1" fontAlgn="auto" latinLnBrk="0" hangingPunct="1">
              <a:lnSpc>
                <a:spcPct val="100000"/>
              </a:lnSpc>
              <a:spcBef>
                <a:spcPts val="0"/>
              </a:spcBef>
              <a:spcAft>
                <a:spcPts val="0"/>
              </a:spcAft>
              <a:buClrTx/>
              <a:buSzTx/>
              <a:buFontTx/>
              <a:buNone/>
              <a:tabLst/>
              <a:defRPr/>
            </a:pPr>
            <a:endParaRPr kumimoji="0" lang="en-CA" sz="2400" b="0" i="0" u="none" strike="noStrike" kern="1200" cap="none" spc="0" normalizeH="0" baseline="0" noProof="0">
              <a:ln>
                <a:noFill/>
              </a:ln>
              <a:solidFill>
                <a:srgbClr val="FFFFFF"/>
              </a:solidFill>
              <a:effectLst/>
              <a:uLnTx/>
              <a:uFillTx/>
              <a:latin typeface="Arial" charset="0"/>
              <a:ea typeface="+mn-ea"/>
              <a:cs typeface="Arial"/>
            </a:endParaRPr>
          </a:p>
        </p:txBody>
      </p:sp>
      <p:graphicFrame>
        <p:nvGraphicFramePr>
          <p:cNvPr id="9" name="Group 97">
            <a:extLst>
              <a:ext uri="{FF2B5EF4-FFF2-40B4-BE49-F238E27FC236}">
                <a16:creationId xmlns:a16="http://schemas.microsoft.com/office/drawing/2014/main" id="{226CEA96-79F7-4EA4-8A88-3FC250082ED3}"/>
              </a:ext>
            </a:extLst>
          </p:cNvPr>
          <p:cNvGraphicFramePr>
            <a:graphicFrameLocks/>
          </p:cNvGraphicFramePr>
          <p:nvPr/>
        </p:nvGraphicFramePr>
        <p:xfrm>
          <a:off x="0" y="446024"/>
          <a:ext cx="12191999" cy="5573776"/>
        </p:xfrm>
        <a:graphic>
          <a:graphicData uri="http://schemas.openxmlformats.org/drawingml/2006/table">
            <a:tbl>
              <a:tblPr/>
              <a:tblGrid>
                <a:gridCol w="4349345">
                  <a:extLst>
                    <a:ext uri="{9D8B030D-6E8A-4147-A177-3AD203B41FA5}">
                      <a16:colId xmlns:a16="http://schemas.microsoft.com/office/drawing/2014/main" val="980968862"/>
                    </a:ext>
                  </a:extLst>
                </a:gridCol>
                <a:gridCol w="4280169">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557377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600" b="0" i="0" u="none" strike="noStrike" cap="none" normalizeH="0" baseline="0" dirty="0">
                          <a:ln>
                            <a:noFill/>
                          </a:ln>
                          <a:solidFill>
                            <a:schemeClr val="tx1"/>
                          </a:solidFill>
                          <a:effectLst/>
                          <a:latin typeface="Coptic1" pitchFamily="2" charset="0"/>
                          <a:cs typeface="Arial" charset="0"/>
                        </a:rPr>
                        <a:t>P[#c# </a:t>
                      </a:r>
                      <a:r>
                        <a:rPr kumimoji="0" lang="fr-CA" sz="3600" b="0" i="0" u="none" strike="noStrike" cap="none" normalizeH="0" baseline="0" dirty="0" err="1">
                          <a:ln>
                            <a:noFill/>
                          </a:ln>
                          <a:solidFill>
                            <a:schemeClr val="tx1"/>
                          </a:solidFill>
                          <a:effectLst/>
                          <a:latin typeface="Coptic1" pitchFamily="2" charset="0"/>
                          <a:cs typeface="Arial" charset="0"/>
                        </a:rPr>
                        <a:t>a~ritou</a:t>
                      </a:r>
                      <a:r>
                        <a:rPr kumimoji="0" lang="fr-CA" sz="3600" b="0" i="0" u="none" strike="noStrike" cap="none" normalizeH="0" baseline="0" dirty="0">
                          <a:ln>
                            <a:noFill/>
                          </a:ln>
                          <a:solidFill>
                            <a:schemeClr val="tx1"/>
                          </a:solidFill>
                          <a:effectLst/>
                          <a:latin typeface="Coptic1" pitchFamily="2" charset="0"/>
                          <a:cs typeface="Arial" charset="0"/>
                        </a:rPr>
                        <a:t> t/</a:t>
                      </a:r>
                      <a:r>
                        <a:rPr kumimoji="0" lang="fr-CA" sz="3600" b="0" i="0" u="none" strike="noStrike" cap="none" normalizeH="0" baseline="0" dirty="0" err="1">
                          <a:ln>
                            <a:noFill/>
                          </a:ln>
                          <a:solidFill>
                            <a:schemeClr val="tx1"/>
                          </a:solidFill>
                          <a:effectLst/>
                          <a:latin typeface="Coptic1" pitchFamily="2" charset="0"/>
                          <a:cs typeface="Arial" charset="0"/>
                        </a:rPr>
                        <a:t>rou</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n~aprakton</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ouoh</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jwr</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e~bol</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m~pouco</a:t>
                      </a:r>
                      <a:r>
                        <a:rPr kumimoji="0" lang="fr-CA" sz="3600" b="0" i="0" u="none" strike="noStrike" cap="none" normalizeH="0" baseline="0" dirty="0">
                          <a:ln>
                            <a:noFill/>
                          </a:ln>
                          <a:solidFill>
                            <a:schemeClr val="tx1"/>
                          </a:solidFill>
                          <a:effectLst/>
                          <a:latin typeface="Coptic1" pitchFamily="2" charset="0"/>
                          <a:cs typeface="Arial" charset="0"/>
                        </a:rPr>
                        <a:t>[ni V} v/</a:t>
                      </a:r>
                      <a:r>
                        <a:rPr kumimoji="0" lang="fr-CA" sz="3600" b="0" i="0" u="none" strike="noStrike" cap="none" normalizeH="0" baseline="0" dirty="0" err="1">
                          <a:ln>
                            <a:noFill/>
                          </a:ln>
                          <a:solidFill>
                            <a:schemeClr val="tx1"/>
                          </a:solidFill>
                          <a:effectLst/>
                          <a:latin typeface="Coptic1" pitchFamily="2" charset="0"/>
                          <a:cs typeface="Arial" charset="0"/>
                        </a:rPr>
                        <a:t>e~tafjwr</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e~bol</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m~p~co</a:t>
                      </a:r>
                      <a:r>
                        <a:rPr kumimoji="0" lang="fr-CA" sz="3600" b="0" i="0" u="none" strike="noStrike" cap="none" normalizeH="0" baseline="0" dirty="0">
                          <a:ln>
                            <a:noFill/>
                          </a:ln>
                          <a:solidFill>
                            <a:schemeClr val="tx1"/>
                          </a:solidFill>
                          <a:effectLst/>
                          <a:latin typeface="Coptic1" pitchFamily="2" charset="0"/>
                          <a:cs typeface="Arial" charset="0"/>
                        </a:rPr>
                        <a:t>[ni n~ </a:t>
                      </a:r>
                      <a:r>
                        <a:rPr kumimoji="0" lang="fr-CA" sz="3600" b="0" i="0" u="none" strike="noStrike" cap="none" normalizeH="0" baseline="0" dirty="0" err="1">
                          <a:ln>
                            <a:noFill/>
                          </a:ln>
                          <a:solidFill>
                            <a:schemeClr val="tx1"/>
                          </a:solidFill>
                          <a:effectLst/>
                          <a:latin typeface="Coptic1" pitchFamily="2" charset="0"/>
                          <a:cs typeface="Arial" charset="0"/>
                        </a:rPr>
                        <a:t>A,itovel</a:t>
                      </a:r>
                      <a:r>
                        <a:rPr kumimoji="0" lang="fr-CA" sz="36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21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Coptic1" pitchFamily="2" charset="0"/>
                          <a:cs typeface="Arial" charset="0"/>
                        </a:rPr>
                        <a:t>Amen </a:t>
                      </a:r>
                      <a:r>
                        <a:rPr kumimoji="0" lang="fr-FR" sz="3700" b="0" i="0" u="none" strike="noStrike" cap="none" normalizeH="0" baseline="0" dirty="0" err="1">
                          <a:ln>
                            <a:noFill/>
                          </a:ln>
                          <a:solidFill>
                            <a:schemeClr val="tx1"/>
                          </a:solidFill>
                          <a:effectLst/>
                          <a:latin typeface="Coptic1" pitchFamily="2" charset="0"/>
                          <a:cs typeface="Arial" charset="0"/>
                        </a:rPr>
                        <a:t>Kurie</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e~le</a:t>
                      </a:r>
                      <a:r>
                        <a:rPr kumimoji="0" lang="fr-FR" sz="3700" b="0" i="0" u="none" strike="noStrike" cap="none" normalizeH="0" baseline="0" dirty="0">
                          <a:ln>
                            <a:noFill/>
                          </a:ln>
                          <a:solidFill>
                            <a:schemeClr val="tx1"/>
                          </a:solidFill>
                          <a:effectLst/>
                          <a:latin typeface="Coptic1" pitchFamily="2" charset="0"/>
                          <a:cs typeface="Arial" charset="0"/>
                        </a:rPr>
                        <a:t>/~con.</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Anéantis-les Seigneur et déjoue leur conseil comme tu as déjoué le conseil d’</a:t>
                      </a:r>
                      <a:r>
                        <a:rPr kumimoji="0" lang="fr-FR" sz="3600" b="0" i="0" u="none" strike="noStrike" cap="none" normalizeH="0" baseline="0" dirty="0" err="1">
                          <a:ln>
                            <a:noFill/>
                          </a:ln>
                          <a:solidFill>
                            <a:schemeClr val="tx1"/>
                          </a:solidFill>
                          <a:effectLst/>
                          <a:latin typeface="Arial" charset="0"/>
                          <a:cs typeface="Arial" charset="0"/>
                        </a:rPr>
                        <a:t>Akhitophel</a:t>
                      </a:r>
                      <a:r>
                        <a:rPr kumimoji="0" lang="fr-FR" sz="3600" b="0" i="0" u="none" strike="noStrike" cap="none" normalizeH="0" baseline="0" dirty="0">
                          <a:ln>
                            <a:noFill/>
                          </a:ln>
                          <a:solidFill>
                            <a:schemeClr val="tx1"/>
                          </a:solidFill>
                          <a:effectLst/>
                          <a:latin typeface="Arial"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33"/>
                          </a:solidFill>
                          <a:effectLst/>
                          <a:latin typeface="Arial" charset="0"/>
                          <a:cs typeface="Times New Roman" pitchFamily="18" charset="0"/>
                        </a:rPr>
                        <a:t>L’Assemblée:</a:t>
                      </a:r>
                      <a:endParaRPr kumimoji="0" lang="ar-EG" sz="27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Amen, Pitié Seigneur.</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err="1">
                          <a:ln>
                            <a:noFill/>
                          </a:ln>
                          <a:solidFill>
                            <a:schemeClr val="tx1"/>
                          </a:solidFill>
                          <a:effectLst/>
                          <a:latin typeface="Arial" charset="0"/>
                          <a:cs typeface="Arial" charset="0"/>
                        </a:rPr>
                        <a:t>يارب</a:t>
                      </a:r>
                      <a:r>
                        <a:rPr kumimoji="0" lang="ar-EG" sz="4300" b="0" i="0" u="none" strike="noStrike" cap="none" normalizeH="0" baseline="0" dirty="0">
                          <a:ln>
                            <a:noFill/>
                          </a:ln>
                          <a:solidFill>
                            <a:schemeClr val="tx1"/>
                          </a:solidFill>
                          <a:effectLst/>
                          <a:latin typeface="Arial" charset="0"/>
                          <a:cs typeface="Arial" charset="0"/>
                        </a:rPr>
                        <a:t> أجعلهم كلهم كلا شيء وبدد مشورتهم يا الله الذي بدد مشورة </a:t>
                      </a:r>
                      <a:r>
                        <a:rPr kumimoji="0" lang="ar-EG" sz="4300" b="0" i="0" u="none" strike="noStrike" cap="none" normalizeH="0" baseline="0" dirty="0" err="1">
                          <a:ln>
                            <a:noFill/>
                          </a:ln>
                          <a:solidFill>
                            <a:schemeClr val="tx1"/>
                          </a:solidFill>
                          <a:effectLst/>
                          <a:latin typeface="Arial" charset="0"/>
                          <a:cs typeface="Arial" charset="0"/>
                        </a:rPr>
                        <a:t>أخيتوفل</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33"/>
                          </a:solidFill>
                          <a:effectLst/>
                          <a:latin typeface="Arial" charset="0"/>
                          <a:cs typeface="Times New Roman" pitchFamily="18" charset="0"/>
                        </a:rPr>
                        <a:t>الشعب:</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امين </a:t>
                      </a:r>
                      <a:r>
                        <a:rPr kumimoji="0" lang="ar-SA" sz="4300" b="0" i="0" u="none" strike="noStrike" cap="none" normalizeH="0" baseline="0" dirty="0" err="1">
                          <a:ln>
                            <a:noFill/>
                          </a:ln>
                          <a:solidFill>
                            <a:schemeClr val="tx1"/>
                          </a:solidFill>
                          <a:effectLst/>
                          <a:latin typeface="Arial" charset="0"/>
                          <a:cs typeface="Arial" charset="0"/>
                        </a:rPr>
                        <a:t>يارب</a:t>
                      </a:r>
                      <a:r>
                        <a:rPr kumimoji="0" lang="ar-SA" sz="4300" b="0" i="0" u="none" strike="noStrike" cap="none" normalizeH="0" baseline="0" dirty="0">
                          <a:ln>
                            <a:noFill/>
                          </a:ln>
                          <a:solidFill>
                            <a:schemeClr val="tx1"/>
                          </a:solidFill>
                          <a:effectLst/>
                          <a:latin typeface="Arial" charset="0"/>
                          <a:cs typeface="Arial" charset="0"/>
                        </a:rPr>
                        <a:t> ارحم</a:t>
                      </a: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3" name="AutoShape 36">
            <a:hlinkClick r:id="rId3" action="ppaction://hlinksldjump" highlightClick="1"/>
            <a:extLst>
              <a:ext uri="{FF2B5EF4-FFF2-40B4-BE49-F238E27FC236}">
                <a16:creationId xmlns:a16="http://schemas.microsoft.com/office/drawing/2014/main" id="{99DFF142-41BA-17D2-688B-DF2EB998CD26}"/>
              </a:ext>
            </a:extLst>
          </p:cNvPr>
          <p:cNvSpPr>
            <a:spLocks noChangeArrowheads="1"/>
          </p:cNvSpPr>
          <p:nvPr/>
        </p:nvSpPr>
        <p:spPr bwMode="auto">
          <a:xfrm>
            <a:off x="10496939" y="6356351"/>
            <a:ext cx="1695060" cy="500460"/>
          </a:xfrm>
          <a:prstGeom prst="actionButtonBlank">
            <a:avLst/>
          </a:prstGeom>
          <a:solidFill>
            <a:srgbClr val="3333CC"/>
          </a:solidFill>
          <a:ln w="12700">
            <a:solidFill>
              <a:srgbClr val="FFFFFF"/>
            </a:solidFill>
            <a:miter lim="800000"/>
            <a:headEnd/>
            <a:tailEnd/>
          </a:ln>
        </p:spPr>
        <p:txBody>
          <a:bodyPr wrap="none" tIns="118800" bIns="118800" anchor="ctr"/>
          <a:lstStyle/>
          <a:p>
            <a:pPr marL="0" marR="0" lvl="0" indent="0" algn="ctr" defTabSz="914400" eaLnBrk="1" fontAlgn="base" latinLnBrk="0" hangingPunct="1">
              <a:lnSpc>
                <a:spcPct val="80000"/>
              </a:lnSpc>
              <a:spcBef>
                <a:spcPct val="0"/>
              </a:spcBef>
              <a:spcAft>
                <a:spcPct val="0"/>
              </a:spcAft>
              <a:buClrTx/>
              <a:buSzTx/>
              <a:buFontTx/>
              <a:buNone/>
              <a:tabLst/>
              <a:defRPr/>
            </a:pPr>
            <a:r>
              <a:rPr kumimoji="0" lang="en-CA" sz="2400" b="1" i="0" u="none" strike="noStrike" kern="0" cap="none" spc="0" normalizeH="0" baseline="0" noProof="0" dirty="0">
                <a:ln>
                  <a:noFill/>
                </a:ln>
                <a:solidFill>
                  <a:srgbClr val="FFFFFF"/>
                </a:solidFill>
                <a:effectLst/>
                <a:uLnTx/>
                <a:uFillTx/>
                <a:latin typeface="Arial" charset="0"/>
                <a:cs typeface="Arial" charset="0"/>
              </a:rPr>
              <a:t>Suite</a:t>
            </a:r>
          </a:p>
        </p:txBody>
      </p:sp>
    </p:spTree>
    <p:extLst>
      <p:ext uri="{BB962C8B-B14F-4D97-AF65-F5344CB8AC3E}">
        <p14:creationId xmlns:p14="http://schemas.microsoft.com/office/powerpoint/2010/main" val="368752765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23876597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1033" name="Group 89"/>
          <p:cNvGraphicFramePr>
            <a:graphicFrameLocks noGrp="1"/>
          </p:cNvGraphicFramePr>
          <p:nvPr/>
        </p:nvGraphicFramePr>
        <p:xfrm>
          <a:off x="0" y="1"/>
          <a:ext cx="12192000" cy="6718808"/>
        </p:xfrm>
        <a:graphic>
          <a:graphicData uri="http://schemas.openxmlformats.org/drawingml/2006/table">
            <a:tbl>
              <a:tblPr/>
              <a:tblGrid>
                <a:gridCol w="4546600">
                  <a:extLst>
                    <a:ext uri="{9D8B030D-6E8A-4147-A177-3AD203B41FA5}">
                      <a16:colId xmlns:a16="http://schemas.microsoft.com/office/drawing/2014/main" val="20000"/>
                    </a:ext>
                  </a:extLst>
                </a:gridCol>
                <a:gridCol w="4402667">
                  <a:extLst>
                    <a:ext uri="{9D8B030D-6E8A-4147-A177-3AD203B41FA5}">
                      <a16:colId xmlns:a16="http://schemas.microsoft.com/office/drawing/2014/main" val="20001"/>
                    </a:ext>
                  </a:extLst>
                </a:gridCol>
                <a:gridCol w="3242733">
                  <a:extLst>
                    <a:ext uri="{9D8B030D-6E8A-4147-A177-3AD203B41FA5}">
                      <a16:colId xmlns:a16="http://schemas.microsoft.com/office/drawing/2014/main" val="20002"/>
                    </a:ext>
                  </a:extLst>
                </a:gridCol>
              </a:tblGrid>
              <a:tr h="5283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2100" b="0" i="0" u="none" strike="noStrike" cap="none" normalizeH="0" baseline="0">
                        <a:ln>
                          <a:noFill/>
                        </a:ln>
                        <a:solidFill>
                          <a:schemeClr val="tx1"/>
                        </a:solidFill>
                        <a:effectLst/>
                        <a:latin typeface="Arial" charset="0"/>
                        <a:cs typeface="Arial" charset="0"/>
                      </a:endParaRP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kern="1200" cap="none" normalizeH="0" baseline="0">
                          <a:ln>
                            <a:noFill/>
                          </a:ln>
                          <a:solidFill>
                            <a:srgbClr val="FF9900"/>
                          </a:solidFill>
                          <a:effectLst/>
                          <a:latin typeface="Arial" charset="0"/>
                          <a:ea typeface="+mn-ea"/>
                          <a:cs typeface="Arial" charset="0"/>
                        </a:rPr>
                        <a:t>l’Assemblée:</a:t>
                      </a:r>
                      <a:endParaRPr kumimoji="0" lang="en-US" sz="2700" b="0" i="0" u="sng" strike="noStrike" kern="1200" cap="none" normalizeH="0" baseline="0">
                        <a:ln>
                          <a:noFill/>
                        </a:ln>
                        <a:solidFill>
                          <a:srgbClr val="FF9900"/>
                        </a:solidFill>
                        <a:effectLst/>
                        <a:latin typeface="Arial" charset="0"/>
                        <a:ea typeface="+mn-ea"/>
                        <a:cs typeface="Arial" charset="0"/>
                      </a:endParaRP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ar-SA" sz="2700" b="0" i="0" u="sng" strike="noStrike" kern="1200" cap="none" normalizeH="0" baseline="0">
                          <a:ln>
                            <a:noFill/>
                          </a:ln>
                          <a:solidFill>
                            <a:srgbClr val="FF9900"/>
                          </a:solidFill>
                          <a:effectLst/>
                          <a:latin typeface="Arial" charset="0"/>
                          <a:ea typeface="+mn-ea"/>
                          <a:cs typeface="Arial" charset="0"/>
                        </a:rPr>
                        <a:t>الشعب:</a:t>
                      </a:r>
                      <a:endParaRPr kumimoji="0" lang="en-US" sz="2700" b="0" i="0" u="sng" strike="noStrike" kern="1200" cap="none" normalizeH="0" baseline="0">
                        <a:ln>
                          <a:noFill/>
                        </a:ln>
                        <a:solidFill>
                          <a:srgbClr val="FF9900"/>
                        </a:solidFill>
                        <a:effectLst/>
                        <a:latin typeface="Arial" charset="0"/>
                        <a:ea typeface="+mn-ea"/>
                        <a:cs typeface="Arial" charset="0"/>
                      </a:endParaRPr>
                    </a:p>
                  </a:txBody>
                  <a:tcPr marL="121920" marR="121920" marT="60960" marB="6096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630665824"/>
                  </a:ext>
                </a:extLst>
              </a:tr>
              <a:tr h="5689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900" b="0" i="0" u="none" strike="noStrike" kern="1200" cap="none" normalizeH="0" baseline="0" err="1">
                          <a:ln>
                            <a:noFill/>
                          </a:ln>
                          <a:solidFill>
                            <a:schemeClr val="tx1"/>
                          </a:solidFill>
                          <a:effectLst/>
                          <a:latin typeface="Coptic1" pitchFamily="2" charset="0"/>
                          <a:ea typeface="+mn-ea"/>
                          <a:cs typeface="Arial" charset="0"/>
                        </a:rPr>
                        <a:t>Kurie</a:t>
                      </a:r>
                      <a:r>
                        <a:rPr kumimoji="0" lang="en-US" sz="2900" b="0" i="0" u="none" strike="noStrike" kern="1200" cap="none" normalizeH="0" baseline="0">
                          <a:ln>
                            <a:noFill/>
                          </a:ln>
                          <a:solidFill>
                            <a:schemeClr val="tx1"/>
                          </a:solidFill>
                          <a:effectLst/>
                          <a:latin typeface="Coptic1" pitchFamily="2" charset="0"/>
                          <a:ea typeface="+mn-ea"/>
                          <a:cs typeface="Arial" charset="0"/>
                        </a:rPr>
                        <a:t> </a:t>
                      </a:r>
                      <a:r>
                        <a:rPr kumimoji="0" lang="en-US" sz="2900" b="0" i="0" u="none" strike="noStrike" kern="1200" cap="none" normalizeH="0" baseline="0" err="1">
                          <a:ln>
                            <a:noFill/>
                          </a:ln>
                          <a:solidFill>
                            <a:schemeClr val="tx1"/>
                          </a:solidFill>
                          <a:effectLst/>
                          <a:latin typeface="Coptic1" pitchFamily="2" charset="0"/>
                          <a:ea typeface="+mn-ea"/>
                          <a:cs typeface="Arial" charset="0"/>
                        </a:rPr>
                        <a:t>ele</a:t>
                      </a:r>
                      <a:r>
                        <a:rPr kumimoji="0" lang="en-US" sz="2900" b="0" i="0" u="none" strike="noStrike" kern="1200" cap="none" normalizeH="0" baseline="0">
                          <a:ln>
                            <a:noFill/>
                          </a:ln>
                          <a:solidFill>
                            <a:schemeClr val="tx1"/>
                          </a:solidFill>
                          <a:effectLst/>
                          <a:latin typeface="Coptic1" pitchFamily="2" charset="0"/>
                          <a:ea typeface="+mn-ea"/>
                          <a:cs typeface="Arial" charset="0"/>
                        </a:rPr>
                        <a:t>/~con</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900" b="0" i="0" u="none" strike="noStrike" kern="1200" cap="none" normalizeH="0" baseline="0" err="1">
                          <a:ln>
                            <a:noFill/>
                          </a:ln>
                          <a:solidFill>
                            <a:schemeClr val="tx1"/>
                          </a:solidFill>
                          <a:effectLst/>
                          <a:latin typeface="Arial" charset="0"/>
                          <a:ea typeface="+mn-ea"/>
                          <a:cs typeface="Arial" charset="0"/>
                        </a:rPr>
                        <a:t>Pitié</a:t>
                      </a:r>
                      <a:r>
                        <a:rPr kumimoji="0" lang="en-US" sz="2900" b="0" i="0" u="none" strike="noStrike" kern="1200" cap="none" normalizeH="0" baseline="0">
                          <a:ln>
                            <a:noFill/>
                          </a:ln>
                          <a:solidFill>
                            <a:schemeClr val="tx1"/>
                          </a:solidFill>
                          <a:effectLst/>
                          <a:latin typeface="Arial" charset="0"/>
                          <a:ea typeface="+mn-ea"/>
                          <a:cs typeface="Arial" charset="0"/>
                        </a:rPr>
                        <a:t> Seigneur.</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900" b="0" i="0" u="none" strike="noStrike" kern="1200" cap="none" normalizeH="0" baseline="0">
                          <a:ln>
                            <a:noFill/>
                          </a:ln>
                          <a:solidFill>
                            <a:schemeClr val="tx1"/>
                          </a:solidFill>
                          <a:effectLst/>
                          <a:latin typeface="Arial" charset="0"/>
                          <a:ea typeface="+mn-ea"/>
                          <a:cs typeface="Arial" charset="0"/>
                        </a:rPr>
                        <a:t>يا ربُ ارحم.</a:t>
                      </a:r>
                      <a:endParaRPr kumimoji="0" lang="en-US" sz="2900" b="0" i="0" u="none" strike="noStrike" kern="1200" cap="none" normalizeH="0" baseline="0">
                        <a:ln>
                          <a:noFill/>
                        </a:ln>
                        <a:solidFill>
                          <a:schemeClr val="tx1"/>
                        </a:solidFill>
                        <a:effectLst/>
                        <a:latin typeface="Arial" charset="0"/>
                        <a:ea typeface="+mn-ea"/>
                        <a:cs typeface="Arial" charset="0"/>
                      </a:endParaRPr>
                    </a:p>
                  </a:txBody>
                  <a:tcPr marL="121920" marR="121920" marT="60960" marB="6096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80181193"/>
                  </a:ext>
                </a:extLst>
              </a:tr>
              <a:tr h="5181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2400" b="0" i="0" u="none" strike="noStrike" cap="none" normalizeH="0" baseline="0">
                        <a:ln>
                          <a:noFill/>
                        </a:ln>
                        <a:solidFill>
                          <a:schemeClr val="tx1"/>
                        </a:solidFill>
                        <a:effectLst/>
                        <a:latin typeface="Coptic1" pitchFamily="2" charset="0"/>
                        <a:cs typeface="Arial" pitchFamily="34"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Prêtre:</a:t>
                      </a:r>
                      <a:endParaRPr kumimoji="0" lang="en-US" sz="21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a:ln>
                            <a:noFill/>
                          </a:ln>
                          <a:solidFill>
                            <a:srgbClr val="FF9900"/>
                          </a:solidFill>
                          <a:effectLst/>
                          <a:latin typeface="Arial" charset="0"/>
                          <a:cs typeface="Arial" charset="0"/>
                        </a:rPr>
                        <a:t>الكاهن:</a:t>
                      </a:r>
                      <a:endParaRPr kumimoji="0" lang="en-US" sz="2800" b="0" i="0" u="sng" strike="noStrike" cap="none" normalizeH="0" baseline="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098288">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2900" b="0" i="0" u="none" strike="noStrike" cap="none" normalizeH="0" baseline="0" err="1">
                          <a:ln>
                            <a:noFill/>
                          </a:ln>
                          <a:solidFill>
                            <a:schemeClr val="tx1"/>
                          </a:solidFill>
                          <a:effectLst/>
                          <a:latin typeface="Coptic1" pitchFamily="2" charset="0"/>
                          <a:cs typeface="Arial" charset="0"/>
                        </a:rPr>
                        <a:t>Eybe</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vai</a:t>
                      </a:r>
                      <a:r>
                        <a:rPr kumimoji="0" lang="en-US" sz="2900" b="0" i="0" u="none" strike="noStrike" cap="none" normalizeH="0" baseline="0">
                          <a:ln>
                            <a:noFill/>
                          </a:ln>
                          <a:solidFill>
                            <a:schemeClr val="tx1"/>
                          </a:solidFill>
                          <a:effectLst/>
                          <a:latin typeface="Coptic1" pitchFamily="2" charset="0"/>
                          <a:cs typeface="Arial" charset="0"/>
                        </a:rPr>
                        <a:t> ten]ho </a:t>
                      </a:r>
                      <a:r>
                        <a:rPr kumimoji="0" lang="en-US" sz="2900" b="0" i="0" u="none" strike="noStrike" cap="none" normalizeH="0" baseline="0" err="1">
                          <a:ln>
                            <a:noFill/>
                          </a:ln>
                          <a:solidFill>
                            <a:schemeClr val="tx1"/>
                          </a:solidFill>
                          <a:effectLst/>
                          <a:latin typeface="Coptic1" pitchFamily="2" charset="0"/>
                          <a:cs typeface="Arial" charset="0"/>
                        </a:rPr>
                        <a:t>ouoh</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tentwbh</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n~tek</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meta~gayoc</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pimairwmi</a:t>
                      </a:r>
                      <a:r>
                        <a:rPr kumimoji="0" lang="en-US" sz="2900" b="0" i="0" u="none" strike="noStrike" cap="none" normalizeH="0" baseline="0">
                          <a:ln>
                            <a:noFill/>
                          </a:ln>
                          <a:solidFill>
                            <a:schemeClr val="tx1"/>
                          </a:solidFill>
                          <a:effectLst/>
                          <a:latin typeface="Coptic1" pitchFamily="2" charset="0"/>
                          <a:cs typeface="Arial" charset="0"/>
                        </a:rPr>
                        <a:t>: m/</a:t>
                      </a:r>
                      <a:r>
                        <a:rPr kumimoji="0" lang="en-US" sz="2900" b="0" i="0" u="none" strike="noStrike" cap="none" normalizeH="0" baseline="0" err="1">
                          <a:ln>
                            <a:noFill/>
                          </a:ln>
                          <a:solidFill>
                            <a:schemeClr val="tx1"/>
                          </a:solidFill>
                          <a:effectLst/>
                          <a:latin typeface="Coptic1" pitchFamily="2" charset="0"/>
                          <a:cs typeface="Arial" charset="0"/>
                        </a:rPr>
                        <a:t>ic</a:t>
                      </a:r>
                      <a:r>
                        <a:rPr kumimoji="0" lang="en-US" sz="2900" b="0" i="0" u="none" strike="noStrike" cap="none" normalizeH="0" baseline="0">
                          <a:ln>
                            <a:noFill/>
                          </a:ln>
                          <a:solidFill>
                            <a:schemeClr val="tx1"/>
                          </a:solidFill>
                          <a:effectLst/>
                          <a:latin typeface="Coptic1" pitchFamily="2" charset="0"/>
                          <a:cs typeface="Arial" charset="0"/>
                        </a:rPr>
                        <a:t> nan </a:t>
                      </a:r>
                      <a:r>
                        <a:rPr kumimoji="0" lang="en-US" sz="2900" b="0" i="0" u="none" strike="noStrike" cap="none" normalizeH="0" baseline="0" err="1">
                          <a:ln>
                            <a:noFill/>
                          </a:ln>
                          <a:solidFill>
                            <a:schemeClr val="tx1"/>
                          </a:solidFill>
                          <a:effectLst/>
                          <a:latin typeface="Coptic1" pitchFamily="2" charset="0"/>
                          <a:cs typeface="Arial" charset="0"/>
                        </a:rPr>
                        <a:t>eyrenjwk</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e~bol</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m~pai</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ke</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e~hoou</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eyouab</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vai</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nem</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nie~hoou</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rou</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n~te</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penwnq</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qen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hir</a:t>
                      </a:r>
                      <a:r>
                        <a:rPr kumimoji="0" lang="en-US" sz="2900" b="0" i="0" u="none" strike="noStrike" cap="none" normalizeH="0" baseline="0">
                          <a:ln>
                            <a:noFill/>
                          </a:ln>
                          <a:solidFill>
                            <a:schemeClr val="tx1"/>
                          </a:solidFill>
                          <a:effectLst/>
                          <a:latin typeface="Coptic1" pitchFamily="2" charset="0"/>
                          <a:cs typeface="Arial" charset="0"/>
                        </a:rPr>
                        <a:t>/n/ </a:t>
                      </a:r>
                      <a:r>
                        <a:rPr kumimoji="0" lang="en-US" sz="2900" b="0" i="0" u="none" strike="noStrike" cap="none" normalizeH="0" baseline="0" err="1">
                          <a:ln>
                            <a:noFill/>
                          </a:ln>
                          <a:solidFill>
                            <a:schemeClr val="tx1"/>
                          </a:solidFill>
                          <a:effectLst/>
                          <a:latin typeface="Coptic1" pitchFamily="2" charset="0"/>
                          <a:cs typeface="Arial" charset="0"/>
                        </a:rPr>
                        <a:t>niben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nem</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tekho</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Vyonoc</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niben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piracmoc</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niben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energia</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niben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n~te</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p~catanac</a:t>
                      </a:r>
                      <a:endParaRPr kumimoji="0" lang="en-US" sz="29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a:ln>
                            <a:noFill/>
                          </a:ln>
                          <a:solidFill>
                            <a:schemeClr val="tx1"/>
                          </a:solidFill>
                          <a:effectLst/>
                          <a:latin typeface="Arial" charset="0"/>
                          <a:cs typeface="Arial" charset="0"/>
                        </a:rPr>
                        <a:t>Pour cela, nous implorons Ta bonté, ô Ami du genre humain, donne nous d’achever ce saint jour et tous les jours de notre vie en toute paix dans Ta crainte.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a:ln>
                            <a:noFill/>
                          </a:ln>
                          <a:solidFill>
                            <a:schemeClr val="tx1"/>
                          </a:solidFill>
                          <a:effectLst/>
                          <a:latin typeface="Arial" charset="0"/>
                          <a:cs typeface="Arial" charset="0"/>
                        </a:rPr>
                        <a:t>Toute envie, toute tentation, toute œuvre de  Satan,</a:t>
                      </a:r>
                      <a:endParaRPr kumimoji="0" lang="fr-CA" sz="29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من أجل هذا نسأل ونطلب من صلاحِكَ يا مُحب البشر امنحنا أن نكمل هذا اليَوم المقدس وكل أيام حياتنا بكل سلام مع خَوفِك. </a:t>
                      </a:r>
                      <a:endParaRPr kumimoji="0" lang="fr-FR" sz="32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2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كل حسدٍ وكل تجربةٍ وكل فعل الشيطان</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01767254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3599349747"/>
              </p:ext>
            </p:extLst>
          </p:nvPr>
        </p:nvGraphicFramePr>
        <p:xfrm>
          <a:off x="0" y="0"/>
          <a:ext cx="12191999" cy="6736080"/>
        </p:xfrm>
        <a:graphic>
          <a:graphicData uri="http://schemas.openxmlformats.org/drawingml/2006/table">
            <a:tbl>
              <a:tblPr/>
              <a:tblGrid>
                <a:gridCol w="4548221">
                  <a:extLst>
                    <a:ext uri="{9D8B030D-6E8A-4147-A177-3AD203B41FA5}">
                      <a16:colId xmlns:a16="http://schemas.microsoft.com/office/drawing/2014/main" val="20000"/>
                    </a:ext>
                  </a:extLst>
                </a:gridCol>
                <a:gridCol w="4299445">
                  <a:extLst>
                    <a:ext uri="{9D8B030D-6E8A-4147-A177-3AD203B41FA5}">
                      <a16:colId xmlns:a16="http://schemas.microsoft.com/office/drawing/2014/main" val="20001"/>
                    </a:ext>
                  </a:extLst>
                </a:gridCol>
                <a:gridCol w="3344333">
                  <a:extLst>
                    <a:ext uri="{9D8B030D-6E8A-4147-A177-3AD203B41FA5}">
                      <a16:colId xmlns:a16="http://schemas.microsoft.com/office/drawing/2014/main" val="20002"/>
                    </a:ext>
                  </a:extLst>
                </a:gridCol>
              </a:tblGrid>
              <a:tr h="6736080">
                <a:tc>
                  <a:txBody>
                    <a:bodyPr/>
                    <a:lstStyle/>
                    <a:p>
                      <a:pPr marL="0" marR="0" lvl="0" indent="0" algn="just" defTabSz="914400" rtl="0" eaLnBrk="1" fontAlgn="base" latinLnBrk="0" hangingPunct="1">
                        <a:lnSpc>
                          <a:spcPct val="100000"/>
                        </a:lnSpc>
                        <a:spcBef>
                          <a:spcPts val="600"/>
                        </a:spcBef>
                        <a:spcAft>
                          <a:spcPct val="0"/>
                        </a:spcAft>
                        <a:buClrTx/>
                        <a:buSzTx/>
                        <a:buFontTx/>
                        <a:buNone/>
                        <a:tabLst/>
                      </a:pPr>
                      <a:r>
                        <a:rPr kumimoji="0" lang="en-US" sz="3500" b="0" i="0" u="none" strike="noStrike" cap="none" normalizeH="0" baseline="0" err="1">
                          <a:ln>
                            <a:noFill/>
                          </a:ln>
                          <a:solidFill>
                            <a:schemeClr val="tx1"/>
                          </a:solidFill>
                          <a:effectLst/>
                          <a:latin typeface="Coptic1" pitchFamily="2" charset="0"/>
                          <a:cs typeface="Arial" charset="0"/>
                        </a:rPr>
                        <a:t>p~co</a:t>
                      </a:r>
                      <a:r>
                        <a:rPr kumimoji="0" lang="en-US" sz="3500" b="0" i="0" u="none" strike="noStrike" cap="none" normalizeH="0" baseline="0">
                          <a:ln>
                            <a:noFill/>
                          </a:ln>
                          <a:solidFill>
                            <a:schemeClr val="tx1"/>
                          </a:solidFill>
                          <a:effectLst/>
                          <a:latin typeface="Coptic1" pitchFamily="2" charset="0"/>
                          <a:cs typeface="Arial" charset="0"/>
                        </a:rPr>
                        <a:t>[</a:t>
                      </a:r>
                      <a:r>
                        <a:rPr kumimoji="0" lang="en-US" sz="3500" b="0" i="0" u="none" strike="noStrike" cap="none" normalizeH="0" baseline="0" err="1">
                          <a:ln>
                            <a:noFill/>
                          </a:ln>
                          <a:solidFill>
                            <a:schemeClr val="tx1"/>
                          </a:solidFill>
                          <a:effectLst/>
                          <a:latin typeface="Coptic1" pitchFamily="2" charset="0"/>
                          <a:cs typeface="Arial" charset="0"/>
                        </a:rPr>
                        <a:t>ni</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n~te</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hanrwmi</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euhwou</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nem</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p~twnf</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e~p~swi</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n~te</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hanjaji</a:t>
                      </a:r>
                      <a:r>
                        <a:rPr kumimoji="0" lang="en-US" sz="3500" b="0" i="0" u="none" strike="noStrike" cap="none" normalizeH="0" baseline="0">
                          <a:ln>
                            <a:noFill/>
                          </a:ln>
                          <a:solidFill>
                            <a:schemeClr val="tx1"/>
                          </a:solidFill>
                          <a:effectLst/>
                          <a:latin typeface="Coptic1" pitchFamily="2" charset="0"/>
                          <a:cs typeface="Arial" charset="0"/>
                        </a:rPr>
                        <a:t> n/eth/p </a:t>
                      </a:r>
                      <a:r>
                        <a:rPr kumimoji="0" lang="en-US" sz="3500" b="0" i="0" u="none" strike="noStrike" cap="none" normalizeH="0" baseline="0" err="1">
                          <a:ln>
                            <a:noFill/>
                          </a:ln>
                          <a:solidFill>
                            <a:schemeClr val="tx1"/>
                          </a:solidFill>
                          <a:effectLst/>
                          <a:latin typeface="Coptic1" pitchFamily="2" charset="0"/>
                          <a:cs typeface="Arial" charset="0"/>
                        </a:rPr>
                        <a:t>nem</a:t>
                      </a:r>
                      <a:r>
                        <a:rPr kumimoji="0" lang="en-US" sz="3500" b="0" i="0" u="none" strike="noStrike" cap="none" normalizeH="0" baseline="0">
                          <a:ln>
                            <a:noFill/>
                          </a:ln>
                          <a:solidFill>
                            <a:schemeClr val="tx1"/>
                          </a:solidFill>
                          <a:effectLst/>
                          <a:latin typeface="Coptic1" pitchFamily="2" charset="0"/>
                          <a:cs typeface="Arial" charset="0"/>
                        </a:rPr>
                        <a:t> n/</a:t>
                      </a:r>
                      <a:r>
                        <a:rPr kumimoji="0" lang="en-US" sz="3500" b="0" i="0" u="none" strike="noStrike" cap="none" normalizeH="0" baseline="0" err="1">
                          <a:ln>
                            <a:noFill/>
                          </a:ln>
                          <a:solidFill>
                            <a:schemeClr val="tx1"/>
                          </a:solidFill>
                          <a:effectLst/>
                          <a:latin typeface="Coptic1" pitchFamily="2" charset="0"/>
                          <a:cs typeface="Arial" charset="0"/>
                        </a:rPr>
                        <a:t>eyouwnh</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e~bol</a:t>
                      </a:r>
                      <a:r>
                        <a:rPr kumimoji="0" lang="en-US" sz="3500" b="0" i="0" u="none" strike="noStrike" cap="none" normalizeH="0" baseline="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ts val="600"/>
                        </a:spcBef>
                        <a:spcAft>
                          <a:spcPct val="0"/>
                        </a:spcAft>
                        <a:buClrTx/>
                        <a:buSzTx/>
                        <a:buFontTx/>
                        <a:buNone/>
                        <a:tabLst/>
                      </a:pPr>
                      <a:r>
                        <a:rPr kumimoji="0" lang="en-US" sz="3500" b="0" i="0" u="none" strike="noStrike" cap="none" normalizeH="0" baseline="0" err="1">
                          <a:ln>
                            <a:noFill/>
                          </a:ln>
                          <a:solidFill>
                            <a:schemeClr val="tx1"/>
                          </a:solidFill>
                          <a:effectLst/>
                          <a:latin typeface="Coptic1" pitchFamily="2" charset="0"/>
                          <a:cs typeface="Arial" charset="0"/>
                        </a:rPr>
                        <a:t>Alitou</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e~bolharon</a:t>
                      </a:r>
                      <a:r>
                        <a:rPr kumimoji="0" lang="en-US"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a:ln>
                            <a:noFill/>
                          </a:ln>
                          <a:solidFill>
                            <a:schemeClr val="tx1"/>
                          </a:solidFill>
                          <a:effectLst/>
                          <a:latin typeface="Coptic1" pitchFamily="2" charset="0"/>
                          <a:cs typeface="Arial" charset="0"/>
                        </a:rPr>
                        <a:t>Nem </a:t>
                      </a:r>
                      <a:r>
                        <a:rPr kumimoji="0" lang="fr-CA" sz="3500" b="0" i="0" u="none" strike="noStrike" cap="none" normalizeH="0" baseline="0" err="1">
                          <a:ln>
                            <a:noFill/>
                          </a:ln>
                          <a:solidFill>
                            <a:schemeClr val="tx1"/>
                          </a:solidFill>
                          <a:effectLst/>
                          <a:latin typeface="Coptic1" pitchFamily="2" charset="0"/>
                          <a:cs typeface="Arial" charset="0"/>
                        </a:rPr>
                        <a:t>e~bolha</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peklaoc</a:t>
                      </a:r>
                      <a:r>
                        <a:rPr kumimoji="0" lang="fr-CA" sz="3500" b="0" i="0" u="none" strike="noStrike" cap="none" normalizeH="0" baseline="0">
                          <a:ln>
                            <a:noFill/>
                          </a:ln>
                          <a:solidFill>
                            <a:schemeClr val="tx1"/>
                          </a:solidFill>
                          <a:effectLst/>
                          <a:latin typeface="Coptic1" pitchFamily="2" charset="0"/>
                          <a:cs typeface="Arial" charset="0"/>
                        </a:rPr>
                        <a:t> t/</a:t>
                      </a:r>
                      <a:r>
                        <a:rPr kumimoji="0" lang="fr-CA" sz="3500" b="0" i="0" u="none" strike="noStrike" cap="none" normalizeH="0" baseline="0" err="1">
                          <a:ln>
                            <a:noFill/>
                          </a:ln>
                          <a:solidFill>
                            <a:schemeClr val="tx1"/>
                          </a:solidFill>
                          <a:effectLst/>
                          <a:latin typeface="Coptic1" pitchFamily="2" charset="0"/>
                          <a:cs typeface="Arial" charset="0"/>
                        </a:rPr>
                        <a:t>rf</a:t>
                      </a:r>
                      <a:r>
                        <a:rPr kumimoji="0" lang="en-US" sz="3500" b="0" i="0" u="none" strike="noStrike" cap="none" normalizeH="0" baseline="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600"/>
                        </a:spcBef>
                        <a:spcAft>
                          <a:spcPct val="0"/>
                        </a:spcAft>
                        <a:buClrTx/>
                        <a:buSzTx/>
                        <a:buFontTx/>
                        <a:buNone/>
                        <a:tabLst/>
                        <a:defRPr/>
                      </a:pPr>
                      <a:r>
                        <a:rPr kumimoji="0" lang="fr-CA" sz="3500" b="0" i="0" u="none" strike="noStrike" cap="none" normalizeH="0" baseline="0">
                          <a:ln>
                            <a:noFill/>
                          </a:ln>
                          <a:solidFill>
                            <a:schemeClr val="tx1"/>
                          </a:solidFill>
                          <a:effectLst/>
                          <a:latin typeface="Coptic1" pitchFamily="2" charset="0"/>
                          <a:cs typeface="Arial" charset="0"/>
                        </a:rPr>
                        <a:t>Nem </a:t>
                      </a:r>
                      <a:r>
                        <a:rPr kumimoji="0" lang="fr-CA" sz="3500" b="0" i="0" u="none" strike="noStrike" cap="none" normalizeH="0" baseline="0" err="1">
                          <a:ln>
                            <a:noFill/>
                          </a:ln>
                          <a:solidFill>
                            <a:schemeClr val="tx1"/>
                          </a:solidFill>
                          <a:effectLst/>
                          <a:latin typeface="Coptic1" pitchFamily="2" charset="0"/>
                          <a:cs typeface="Arial" charset="0"/>
                        </a:rPr>
                        <a:t>e~bolha</a:t>
                      </a:r>
                      <a:r>
                        <a:rPr kumimoji="0" lang="fr-CA" sz="3500" b="0" i="0" u="none" strike="noStrike" cap="none" normalizeH="0" baseline="0">
                          <a:ln>
                            <a:noFill/>
                          </a:ln>
                          <a:solidFill>
                            <a:schemeClr val="tx1"/>
                          </a:solidFill>
                          <a:effectLst/>
                          <a:latin typeface="Coptic1" pitchFamily="2" charset="0"/>
                          <a:cs typeface="Arial" charset="0"/>
                        </a:rPr>
                        <a:t> pai ma </a:t>
                      </a:r>
                      <a:r>
                        <a:rPr kumimoji="0" lang="fr-CA" sz="3500" b="0" i="0" u="none" strike="noStrike" cap="none" normalizeH="0" baseline="0" err="1">
                          <a:ln>
                            <a:noFill/>
                          </a:ln>
                          <a:solidFill>
                            <a:schemeClr val="tx1"/>
                          </a:solidFill>
                          <a:effectLst/>
                          <a:latin typeface="Coptic1" pitchFamily="2" charset="0"/>
                          <a:cs typeface="Arial" charset="0"/>
                        </a:rPr>
                        <a:t>eyouab</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n~tak</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vai</a:t>
                      </a:r>
                      <a:r>
                        <a:rPr kumimoji="0" lang="fr-CA" sz="3500" b="0" i="0" u="none" strike="noStrike" cap="none" normalizeH="0" baseline="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600"/>
                        </a:spcBef>
                        <a:spcAft>
                          <a:spcPct val="0"/>
                        </a:spcAft>
                        <a:buClrTx/>
                        <a:buSzTx/>
                        <a:buFontTx/>
                        <a:buNone/>
                        <a:tabLst/>
                      </a:pPr>
                      <a:r>
                        <a:rPr kumimoji="0" lang="en-US" sz="3500" b="0" i="0" u="none" strike="noStrike" cap="none" normalizeH="0" baseline="0" err="1">
                          <a:ln>
                            <a:noFill/>
                          </a:ln>
                          <a:solidFill>
                            <a:schemeClr val="tx1"/>
                          </a:solidFill>
                          <a:effectLst/>
                          <a:latin typeface="Coptic1" pitchFamily="2" charset="0"/>
                          <a:cs typeface="Arial" charset="0"/>
                        </a:rPr>
                        <a:t>Nem</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e~bolha</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taiekk~l</a:t>
                      </a:r>
                      <a:r>
                        <a:rPr kumimoji="0" lang="en-US" sz="3500" b="0" i="0" u="none" strike="noStrike" cap="none" normalizeH="0" baseline="0">
                          <a:ln>
                            <a:noFill/>
                          </a:ln>
                          <a:solidFill>
                            <a:schemeClr val="tx1"/>
                          </a:solidFill>
                          <a:effectLst/>
                          <a:latin typeface="Coptic1" pitchFamily="2" charset="0"/>
                          <a:cs typeface="Arial" charset="0"/>
                        </a:rPr>
                        <a:t>/</a:t>
                      </a:r>
                      <a:r>
                        <a:rPr kumimoji="0" lang="en-US" sz="3500" b="0" i="0" u="none" strike="noStrike" cap="none" normalizeH="0" baseline="0" err="1">
                          <a:ln>
                            <a:noFill/>
                          </a:ln>
                          <a:solidFill>
                            <a:schemeClr val="tx1"/>
                          </a:solidFill>
                          <a:effectLst/>
                          <a:latin typeface="Coptic1" pitchFamily="2" charset="0"/>
                          <a:cs typeface="Arial" charset="0"/>
                        </a:rPr>
                        <a:t>cia</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vai</a:t>
                      </a:r>
                      <a:r>
                        <a:rPr kumimoji="0" lang="en-US" sz="3500" b="0" i="0" u="none" strike="noStrike" cap="none" normalizeH="0" baseline="0">
                          <a:ln>
                            <a:noFill/>
                          </a:ln>
                          <a:solidFill>
                            <a:schemeClr val="tx1"/>
                          </a:solidFill>
                          <a:effectLst/>
                          <a:latin typeface="Coptic1" pitchFamily="2" charset="0"/>
                          <a:cs typeface="Arial" charset="0"/>
                        </a:rPr>
                        <a:t>.</a:t>
                      </a:r>
                      <a:r>
                        <a:rPr kumimoji="0" lang="en-US" sz="3500" b="0" i="0" u="none" strike="noStrike" cap="none" normalizeH="0" baseline="0">
                          <a:ln>
                            <a:noFill/>
                          </a:ln>
                          <a:solidFill>
                            <a:schemeClr val="tx1"/>
                          </a:solidFill>
                          <a:effectLst/>
                          <a:latin typeface="Arial"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FR" sz="3500" b="0" i="0" u="none" strike="noStrike" cap="none" normalizeH="0" baseline="0" dirty="0">
                          <a:ln>
                            <a:noFill/>
                          </a:ln>
                          <a:solidFill>
                            <a:schemeClr val="tx1"/>
                          </a:solidFill>
                          <a:effectLst/>
                          <a:latin typeface="Arial" charset="0"/>
                          <a:cs typeface="Arial" charset="0"/>
                        </a:rPr>
                        <a:t>toute intrigue des hommes méchants, toute attaque des ennemis visibles et invisibles: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3500" b="0" i="0" u="none" strike="noStrike" cap="none" normalizeH="0" baseline="0" dirty="0">
                          <a:ln>
                            <a:noFill/>
                          </a:ln>
                          <a:solidFill>
                            <a:schemeClr val="tx1"/>
                          </a:solidFill>
                          <a:effectLst/>
                          <a:latin typeface="Arial" charset="0"/>
                          <a:cs typeface="Arial" charset="0"/>
                        </a:rPr>
                        <a:t>E</a:t>
                      </a:r>
                      <a:r>
                        <a:rPr kumimoji="0" lang="fr-CA" sz="3500" b="0" i="0" u="none" strike="noStrike" cap="none" normalizeH="0" baseline="0" dirty="0" err="1">
                          <a:ln>
                            <a:noFill/>
                          </a:ln>
                          <a:solidFill>
                            <a:schemeClr val="tx1"/>
                          </a:solidFill>
                          <a:effectLst/>
                          <a:latin typeface="Arial" charset="0"/>
                          <a:cs typeface="Arial" charset="0"/>
                        </a:rPr>
                        <a:t>loigne</a:t>
                      </a:r>
                      <a:r>
                        <a:rPr kumimoji="0" lang="fr-CA" sz="3500" b="0" i="0" u="none" strike="noStrike" cap="none" normalizeH="0" baseline="0" dirty="0">
                          <a:ln>
                            <a:noFill/>
                          </a:ln>
                          <a:solidFill>
                            <a:schemeClr val="tx1"/>
                          </a:solidFill>
                          <a:effectLst/>
                          <a:latin typeface="Arial" charset="0"/>
                          <a:cs typeface="Arial" charset="0"/>
                        </a:rPr>
                        <a:t>-les de nous </a:t>
                      </a:r>
                      <a:r>
                        <a:rPr kumimoji="0" lang="fr-FR" sz="3500" b="0" i="0" u="none" strike="noStrike" cap="none" normalizeH="0" baseline="0" dirty="0">
                          <a:ln>
                            <a:noFill/>
                          </a:ln>
                          <a:solidFill>
                            <a:schemeClr val="tx1"/>
                          </a:solidFill>
                          <a:effectLst/>
                          <a:latin typeface="Arial" charset="0"/>
                          <a:cs typeface="Arial" charset="0"/>
                        </a:rPr>
                        <a:t>et de tout ton peuple, et de cette âme, et de ce lieu saint qui est à Toi </a:t>
                      </a:r>
                      <a:r>
                        <a:rPr kumimoji="0" lang="fr-CA" sz="3500" b="0" i="0" u="none" strike="noStrike" cap="none" normalizeH="0" baseline="0" dirty="0">
                          <a:ln>
                            <a:noFill/>
                          </a:ln>
                          <a:solidFill>
                            <a:schemeClr val="tx1"/>
                          </a:solidFill>
                          <a:effectLst/>
                          <a:latin typeface="Arial" charset="0"/>
                          <a:cs typeface="Arial" charset="0"/>
                        </a:rPr>
                        <a:t>et de cette église</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ومؤامرة الناس الأشرار وقيام الأعداء الخفيين والظاهرين،</a:t>
                      </a:r>
                      <a:r>
                        <a:rPr kumimoji="0" lang="fr-FR"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a:ln>
                            <a:noFill/>
                          </a:ln>
                          <a:solidFill>
                            <a:schemeClr val="tx1"/>
                          </a:solidFill>
                          <a:effectLst/>
                          <a:latin typeface="Arial" charset="0"/>
                          <a:cs typeface="Arial" charset="0"/>
                        </a:rPr>
                        <a:t>انزعها عنا، وعن سائر شعبك،</a:t>
                      </a:r>
                      <a:r>
                        <a:rPr kumimoji="0" lang="fr-FR"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a:ln>
                            <a:noFill/>
                          </a:ln>
                          <a:solidFill>
                            <a:schemeClr val="tx1"/>
                          </a:solidFill>
                          <a:effectLst/>
                          <a:latin typeface="Arial" charset="0"/>
                          <a:cs typeface="Arial" charset="0"/>
                        </a:rPr>
                        <a:t>وعن هذه النفس وعن مَوضعِكَ المُقدس هذا</a:t>
                      </a:r>
                      <a:r>
                        <a:rPr kumimoji="0" lang="fr-FR"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a:ln>
                            <a:noFill/>
                          </a:ln>
                          <a:solidFill>
                            <a:schemeClr val="tx1"/>
                          </a:solidFill>
                          <a:effectLst/>
                          <a:latin typeface="Arial" charset="0"/>
                          <a:cs typeface="Arial" charset="0"/>
                        </a:rPr>
                        <a:t>وعن هَذِه الكنيسة.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07268442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nvGraphicFramePr>
        <p:xfrm>
          <a:off x="0" y="0"/>
          <a:ext cx="12192000" cy="6126480"/>
        </p:xfrm>
        <a:graphic>
          <a:graphicData uri="http://schemas.openxmlformats.org/drawingml/2006/table">
            <a:tbl>
              <a:tblPr/>
              <a:tblGrid>
                <a:gridCol w="4504987">
                  <a:extLst>
                    <a:ext uri="{9D8B030D-6E8A-4147-A177-3AD203B41FA5}">
                      <a16:colId xmlns:a16="http://schemas.microsoft.com/office/drawing/2014/main" val="20000"/>
                    </a:ext>
                  </a:extLst>
                </a:gridCol>
                <a:gridCol w="4418520">
                  <a:extLst>
                    <a:ext uri="{9D8B030D-6E8A-4147-A177-3AD203B41FA5}">
                      <a16:colId xmlns:a16="http://schemas.microsoft.com/office/drawing/2014/main" val="20001"/>
                    </a:ext>
                  </a:extLst>
                </a:gridCol>
                <a:gridCol w="3268493">
                  <a:extLst>
                    <a:ext uri="{9D8B030D-6E8A-4147-A177-3AD203B41FA5}">
                      <a16:colId xmlns:a16="http://schemas.microsoft.com/office/drawing/2014/main" val="20002"/>
                    </a:ext>
                  </a:extLst>
                </a:gridCol>
              </a:tblGrid>
              <a:tr h="612648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700" b="0" i="0" u="none" strike="noStrike" cap="none" normalizeH="0" baseline="0" dirty="0">
                          <a:ln>
                            <a:noFill/>
                          </a:ln>
                          <a:solidFill>
                            <a:schemeClr val="tx1"/>
                          </a:solidFill>
                          <a:effectLst/>
                          <a:latin typeface="Coptic1" pitchFamily="2" charset="0"/>
                          <a:cs typeface="Arial" charset="0"/>
                        </a:rPr>
                        <a:t>N/ de </a:t>
                      </a:r>
                      <a:r>
                        <a:rPr kumimoji="0" lang="en-US" sz="3700" b="0" i="0" u="none" strike="noStrike" cap="none" normalizeH="0" baseline="0" dirty="0" err="1">
                          <a:ln>
                            <a:noFill/>
                          </a:ln>
                          <a:solidFill>
                            <a:schemeClr val="tx1"/>
                          </a:solidFill>
                          <a:effectLst/>
                          <a:latin typeface="Coptic1" pitchFamily="2" charset="0"/>
                          <a:cs typeface="Arial" charset="0"/>
                        </a:rPr>
                        <a:t>eynaneu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n/</a:t>
                      </a:r>
                      <a:r>
                        <a:rPr kumimoji="0" lang="en-US" sz="3700" b="0" i="0" u="none" strike="noStrike" cap="none" normalizeH="0" baseline="0" dirty="0" err="1">
                          <a:ln>
                            <a:noFill/>
                          </a:ln>
                          <a:solidFill>
                            <a:schemeClr val="tx1"/>
                          </a:solidFill>
                          <a:effectLst/>
                          <a:latin typeface="Coptic1" pitchFamily="2" charset="0"/>
                          <a:cs typeface="Arial" charset="0"/>
                        </a:rPr>
                        <a:t>e~ternofri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cahni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m~mwou</a:t>
                      </a:r>
                      <a:r>
                        <a:rPr kumimoji="0" lang="en-US" sz="3700" b="0" i="0" u="none" strike="noStrike" cap="none" normalizeH="0" baseline="0" dirty="0">
                          <a:ln>
                            <a:noFill/>
                          </a:ln>
                          <a:solidFill>
                            <a:schemeClr val="tx1"/>
                          </a:solidFill>
                          <a:effectLst/>
                          <a:latin typeface="Coptic1" pitchFamily="2" charset="0"/>
                          <a:cs typeface="Arial" charset="0"/>
                        </a:rPr>
                        <a:t> nan: je </a:t>
                      </a:r>
                      <a:r>
                        <a:rPr kumimoji="0" lang="en-US" sz="3700" b="0" i="0" u="none" strike="noStrike" cap="none" normalizeH="0" baseline="0" dirty="0" err="1">
                          <a:ln>
                            <a:noFill/>
                          </a:ln>
                          <a:solidFill>
                            <a:schemeClr val="tx1"/>
                          </a:solidFill>
                          <a:effectLst/>
                          <a:latin typeface="Coptic1" pitchFamily="2" charset="0"/>
                          <a:cs typeface="Arial" charset="0"/>
                        </a:rPr>
                        <a:t>n~yok</a:t>
                      </a:r>
                      <a:r>
                        <a:rPr kumimoji="0" lang="en-US" sz="3700" b="0" i="0" u="none" strike="noStrike" cap="none" normalizeH="0" baseline="0" dirty="0">
                          <a:ln>
                            <a:noFill/>
                          </a:ln>
                          <a:solidFill>
                            <a:schemeClr val="tx1"/>
                          </a:solidFill>
                          <a:effectLst/>
                          <a:latin typeface="Coptic1" pitchFamily="2" charset="0"/>
                          <a:cs typeface="Arial" charset="0"/>
                        </a:rPr>
                        <a:t> pe </a:t>
                      </a:r>
                      <a:r>
                        <a:rPr kumimoji="0" lang="en-US" sz="3700" b="0" i="0" u="none" strike="noStrike" cap="none" normalizeH="0" baseline="0" dirty="0" err="1">
                          <a:ln>
                            <a:noFill/>
                          </a:ln>
                          <a:solidFill>
                            <a:schemeClr val="tx1"/>
                          </a:solidFill>
                          <a:effectLst/>
                          <a:latin typeface="Coptic1" pitchFamily="2" charset="0"/>
                          <a:cs typeface="Arial" charset="0"/>
                        </a:rPr>
                        <a:t>e~tak</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m~piersisi</a:t>
                      </a:r>
                      <a:r>
                        <a:rPr kumimoji="0" lang="en-US" sz="3700" b="0" i="0" u="none" strike="noStrike" cap="none" normalizeH="0" baseline="0" dirty="0">
                          <a:ln>
                            <a:noFill/>
                          </a:ln>
                          <a:solidFill>
                            <a:schemeClr val="tx1"/>
                          </a:solidFill>
                          <a:effectLst/>
                          <a:latin typeface="Coptic1" pitchFamily="2" charset="0"/>
                          <a:cs typeface="Arial" charset="0"/>
                        </a:rPr>
                        <a:t> nan: </a:t>
                      </a:r>
                      <a:r>
                        <a:rPr kumimoji="0" lang="en-US" sz="3700" b="0" i="0" u="none" strike="noStrike" cap="none" normalizeH="0" baseline="0" dirty="0" err="1">
                          <a:ln>
                            <a:noFill/>
                          </a:ln>
                          <a:solidFill>
                            <a:schemeClr val="tx1"/>
                          </a:solidFill>
                          <a:effectLst/>
                          <a:latin typeface="Coptic1" pitchFamily="2" charset="0"/>
                          <a:cs typeface="Arial" charset="0"/>
                        </a:rPr>
                        <a:t>e~hwmi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e~jen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nihof</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a:t>
                      </a:r>
                      <a:r>
                        <a:rPr kumimoji="0" lang="en-US" sz="3700" b="0" i="0" u="none" strike="noStrike" cap="none" normalizeH="0" baseline="0" dirty="0">
                          <a:ln>
                            <a:noFill/>
                          </a:ln>
                          <a:solidFill>
                            <a:schemeClr val="tx1"/>
                          </a:solidFill>
                          <a:effectLst/>
                          <a:latin typeface="Coptic1" pitchFamily="2" charset="0"/>
                          <a:cs typeface="Arial" charset="0"/>
                        </a:rPr>
                        <a:t>[l/: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e~jen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jom</a:t>
                      </a:r>
                      <a:r>
                        <a:rPr kumimoji="0" lang="en-US" sz="3700" b="0" i="0" u="none" strike="noStrike" cap="none" normalizeH="0" baseline="0" dirty="0">
                          <a:ln>
                            <a:noFill/>
                          </a:ln>
                          <a:solidFill>
                            <a:schemeClr val="tx1"/>
                          </a:solidFill>
                          <a:effectLst/>
                          <a:latin typeface="Coptic1" pitchFamily="2" charset="0"/>
                          <a:cs typeface="Arial" charset="0"/>
                        </a:rPr>
                        <a:t> t/</a:t>
                      </a:r>
                      <a:r>
                        <a:rPr kumimoji="0" lang="en-US" sz="3700" b="0" i="0" u="none" strike="noStrike" cap="none" normalizeH="0" baseline="0" dirty="0" err="1">
                          <a:ln>
                            <a:noFill/>
                          </a:ln>
                          <a:solidFill>
                            <a:schemeClr val="tx1"/>
                          </a:solidFill>
                          <a:effectLst/>
                          <a:latin typeface="Coptic1" pitchFamily="2" charset="0"/>
                          <a:cs typeface="Arial" charset="0"/>
                        </a:rPr>
                        <a:t>rc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n~te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pijaji</a:t>
                      </a:r>
                      <a:r>
                        <a:rPr kumimoji="0" lang="en-US" sz="3700" b="0" i="0" u="none" strike="noStrike" cap="none" normalizeH="0" baseline="0" dirty="0">
                          <a:ln>
                            <a:noFill/>
                          </a:ln>
                          <a:solidFill>
                            <a:schemeClr val="tx1"/>
                          </a:solidFill>
                          <a:effectLst/>
                          <a:latin typeface="Coptic1" pitchFamily="2" charset="0"/>
                          <a:cs typeface="Arial" charset="0"/>
                        </a:rPr>
                        <a:t>.</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Comble-nous de tous les biens et de tous les dons convenables car c’est Toi qui nous as donné le pouvoir de fouler aux pieds les serpents, les scorpions et toute la puissance de l’ennemi.</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أما الصالحات والنافعات فارزقنا إياها لأنكَ أنتَ الذى أعطيتنا السلطان أن ندوس الحيات والعقارب وكل قوة العدو.</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51627673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87720" name="Group 40"/>
          <p:cNvGraphicFramePr>
            <a:graphicFrameLocks noGrp="1"/>
          </p:cNvGraphicFramePr>
          <p:nvPr>
            <p:extLst>
              <p:ext uri="{D42A27DB-BD31-4B8C-83A1-F6EECF244321}">
                <p14:modId xmlns:p14="http://schemas.microsoft.com/office/powerpoint/2010/main" val="3846250217"/>
              </p:ext>
            </p:extLst>
          </p:nvPr>
        </p:nvGraphicFramePr>
        <p:xfrm>
          <a:off x="0" y="694266"/>
          <a:ext cx="12192000" cy="5469467"/>
        </p:xfrm>
        <a:graphic>
          <a:graphicData uri="http://schemas.openxmlformats.org/drawingml/2006/table">
            <a:tbl>
              <a:tblPr/>
              <a:tblGrid>
                <a:gridCol w="6578600">
                  <a:extLst>
                    <a:ext uri="{9D8B030D-6E8A-4147-A177-3AD203B41FA5}">
                      <a16:colId xmlns:a16="http://schemas.microsoft.com/office/drawing/2014/main" val="20000"/>
                    </a:ext>
                  </a:extLst>
                </a:gridCol>
                <a:gridCol w="5613400">
                  <a:extLst>
                    <a:ext uri="{9D8B030D-6E8A-4147-A177-3AD203B41FA5}">
                      <a16:colId xmlns:a16="http://schemas.microsoft.com/office/drawing/2014/main" val="349773013"/>
                    </a:ext>
                  </a:extLst>
                </a:gridCol>
              </a:tblGrid>
              <a:tr h="1971327">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Pitié Seigneur. Tes actions de pitié mon Dieu sont innombrable et Ta miséricorde immense. </a:t>
                      </a:r>
                      <a:endParaRPr kumimoji="0" lang="en-US" sz="3200" b="0" i="0" u="none" strike="noStrike" cap="none" normalizeH="0" baseline="0" dirty="0">
                        <a:ln>
                          <a:noFill/>
                        </a:ln>
                        <a:solidFill>
                          <a:schemeClr val="tx1"/>
                        </a:solidFill>
                        <a:effectLst/>
                        <a:latin typeface="Arial"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EG" altLang="zh-CN" sz="4400" b="0" i="0" u="none" strike="noStrike" cap="none" normalizeH="0" baseline="0" dirty="0">
                          <a:ln>
                            <a:noFill/>
                          </a:ln>
                          <a:solidFill>
                            <a:schemeClr val="tx1"/>
                          </a:solidFill>
                          <a:effectLst/>
                          <a:latin typeface="Arial" charset="0"/>
                          <a:cs typeface="Arial" charset="0"/>
                        </a:rPr>
                        <a:t>مراحمك </a:t>
                      </a:r>
                      <a:r>
                        <a:rPr kumimoji="0" lang="ar-EG" altLang="zh-CN" sz="4400" b="0" i="0" u="none" strike="noStrike" cap="none" normalizeH="0" baseline="0" dirty="0" err="1">
                          <a:ln>
                            <a:noFill/>
                          </a:ln>
                          <a:solidFill>
                            <a:schemeClr val="tx1"/>
                          </a:solidFill>
                          <a:effectLst/>
                          <a:latin typeface="Arial" charset="0"/>
                          <a:cs typeface="Arial" charset="0"/>
                        </a:rPr>
                        <a:t>ياإلهى</a:t>
                      </a:r>
                      <a:r>
                        <a:rPr kumimoji="0" lang="ar-EG" altLang="zh-CN" sz="4400" b="0" i="0" u="none" strike="noStrike" cap="none" normalizeH="0" baseline="0" dirty="0">
                          <a:ln>
                            <a:noFill/>
                          </a:ln>
                          <a:solidFill>
                            <a:schemeClr val="tx1"/>
                          </a:solidFill>
                          <a:effectLst/>
                          <a:latin typeface="Arial" charset="0"/>
                          <a:cs typeface="Arial" charset="0"/>
                        </a:rPr>
                        <a:t> غير</a:t>
                      </a:r>
                      <a:r>
                        <a:rPr kumimoji="0" lang="fr-FR" altLang="zh-CN" sz="4400" b="0" i="0" u="none" strike="noStrike" cap="none" normalizeH="0" baseline="0" dirty="0">
                          <a:ln>
                            <a:noFill/>
                          </a:ln>
                          <a:solidFill>
                            <a:schemeClr val="tx1"/>
                          </a:solidFill>
                          <a:effectLst/>
                          <a:latin typeface="Arial" charset="0"/>
                          <a:cs typeface="Arial" charset="0"/>
                        </a:rPr>
                        <a:t> </a:t>
                      </a:r>
                      <a:r>
                        <a:rPr kumimoji="0" lang="ar-AE" altLang="zh-CN" sz="4400" b="0" i="0" u="none" strike="noStrike" cap="none" normalizeH="0" baseline="0" dirty="0">
                          <a:ln>
                            <a:noFill/>
                          </a:ln>
                          <a:solidFill>
                            <a:schemeClr val="tx1"/>
                          </a:solidFill>
                          <a:effectLst/>
                          <a:latin typeface="Arial" charset="0"/>
                          <a:cs typeface="Arial" charset="0"/>
                        </a:rPr>
                        <a:t>مُحصاة وكثيرة جداً</a:t>
                      </a:r>
                      <a:r>
                        <a:rPr kumimoji="0" lang="fr-FR" altLang="zh-CN" sz="4400" b="0" i="0" u="none" strike="noStrike" cap="none" normalizeH="0" baseline="0" dirty="0">
                          <a:ln>
                            <a:noFill/>
                          </a:ln>
                          <a:solidFill>
                            <a:schemeClr val="tx1"/>
                          </a:solidFill>
                          <a:effectLst/>
                          <a:latin typeface="Arial" charset="0"/>
                          <a:cs typeface="Arial" charset="0"/>
                        </a:rPr>
                        <a:t> </a:t>
                      </a:r>
                      <a:r>
                        <a:rPr kumimoji="0" lang="ar-AE" altLang="zh-CN" sz="4400" b="0" i="0" u="none" strike="noStrike" cap="none" normalizeH="0" baseline="0" dirty="0" err="1">
                          <a:ln>
                            <a:noFill/>
                          </a:ln>
                          <a:solidFill>
                            <a:schemeClr val="tx1"/>
                          </a:solidFill>
                          <a:effectLst/>
                          <a:latin typeface="Arial" charset="0"/>
                          <a:cs typeface="Arial" charset="0"/>
                        </a:rPr>
                        <a:t>هى</a:t>
                      </a:r>
                      <a:r>
                        <a:rPr kumimoji="0" lang="ar-AE" altLang="zh-CN" sz="4400" b="0" i="0" u="none" strike="noStrike" cap="none" normalizeH="0" baseline="0" dirty="0">
                          <a:ln>
                            <a:noFill/>
                          </a:ln>
                          <a:solidFill>
                            <a:schemeClr val="tx1"/>
                          </a:solidFill>
                          <a:effectLst/>
                          <a:latin typeface="Arial" charset="0"/>
                          <a:cs typeface="Arial" charset="0"/>
                        </a:rPr>
                        <a:t> </a:t>
                      </a:r>
                      <a:r>
                        <a:rPr kumimoji="0" lang="ar-AE" altLang="zh-CN" sz="4400" b="0" i="0" u="none" strike="noStrike" cap="none" normalizeH="0" baseline="0" dirty="0" err="1">
                          <a:ln>
                            <a:noFill/>
                          </a:ln>
                          <a:solidFill>
                            <a:schemeClr val="tx1"/>
                          </a:solidFill>
                          <a:effectLst/>
                          <a:latin typeface="Arial" charset="0"/>
                          <a:cs typeface="Arial" charset="0"/>
                        </a:rPr>
                        <a:t>رأفاتك</a:t>
                      </a:r>
                      <a:endParaRPr kumimoji="0" lang="ar-EG" altLang="zh-CN" sz="44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981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Kurie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e~le</a:t>
                      </a:r>
                      <a:r>
                        <a:rPr kumimoji="0" lang="en-US" sz="5300" b="0" i="0" u="none" strike="noStrike" cap="none" normalizeH="0" baseline="0" dirty="0">
                          <a:ln>
                            <a:noFill/>
                          </a:ln>
                          <a:solidFill>
                            <a:srgbClr val="FFFF00"/>
                          </a:solidFill>
                          <a:effectLst/>
                          <a:latin typeface="Coptic1" pitchFamily="2" charset="0"/>
                          <a:cs typeface="Arial" charset="0"/>
                        </a:rPr>
                        <a:t>/~con: </a:t>
                      </a:r>
                      <a:r>
                        <a:rPr kumimoji="0" lang="en-US" sz="5300" b="0" i="0" u="none" strike="noStrike" cap="none" normalizeH="0" baseline="0" dirty="0" err="1">
                          <a:ln>
                            <a:noFill/>
                          </a:ln>
                          <a:solidFill>
                            <a:srgbClr val="FFFF00"/>
                          </a:solidFill>
                          <a:effectLst/>
                          <a:latin typeface="Coptic1" pitchFamily="2" charset="0"/>
                          <a:cs typeface="Arial" charset="0"/>
                        </a:rPr>
                        <a:t>Neknai</a:t>
                      </a:r>
                      <a:r>
                        <a:rPr kumimoji="0" lang="en-US" sz="5300" b="0" i="0" u="none" strike="noStrike" cap="none" normalizeH="0" baseline="0" dirty="0">
                          <a:ln>
                            <a:noFill/>
                          </a:ln>
                          <a:solidFill>
                            <a:srgbClr val="FFFF00"/>
                          </a:solidFill>
                          <a:effectLst/>
                          <a:latin typeface="Coptic1" pitchFamily="2" charset="0"/>
                          <a:cs typeface="Arial" charset="0"/>
                        </a:rPr>
                        <a:t> w~ </a:t>
                      </a:r>
                      <a:r>
                        <a:rPr kumimoji="0" lang="en-US" sz="5300" b="0" i="0" u="none" strike="noStrike" cap="none" normalizeH="0" baseline="0" dirty="0" err="1">
                          <a:ln>
                            <a:noFill/>
                          </a:ln>
                          <a:solidFill>
                            <a:srgbClr val="FFFF00"/>
                          </a:solidFill>
                          <a:effectLst/>
                          <a:latin typeface="Coptic1" pitchFamily="2" charset="0"/>
                          <a:cs typeface="Arial" charset="0"/>
                        </a:rPr>
                        <a:t>Panou</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hanat</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i</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ni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m~mwou</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ceos</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e~masw</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n~je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nekmetsenh</a:t>
                      </a:r>
                      <a:r>
                        <a:rPr kumimoji="0" lang="en-US" sz="5300" b="0" i="0" u="none" strike="noStrike" cap="none" normalizeH="0" baseline="0" dirty="0">
                          <a:ln>
                            <a:noFill/>
                          </a:ln>
                          <a:solidFill>
                            <a:srgbClr val="FFFF00"/>
                          </a:solidFill>
                          <a:effectLst/>
                          <a:latin typeface="Coptic1" pitchFamily="2" charset="0"/>
                          <a:cs typeface="Arial" charset="0"/>
                        </a:rPr>
                        <a:t>/t.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38307907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30720" name="Group 32"/>
          <p:cNvGraphicFramePr>
            <a:graphicFrameLocks noGrp="1"/>
          </p:cNvGraphicFramePr>
          <p:nvPr/>
        </p:nvGraphicFramePr>
        <p:xfrm>
          <a:off x="0" y="673836"/>
          <a:ext cx="12192000" cy="5791421"/>
        </p:xfrm>
        <a:graphic>
          <a:graphicData uri="http://schemas.openxmlformats.org/drawingml/2006/table">
            <a:tbl>
              <a:tblPr/>
              <a:tblGrid>
                <a:gridCol w="7384375">
                  <a:extLst>
                    <a:ext uri="{9D8B030D-6E8A-4147-A177-3AD203B41FA5}">
                      <a16:colId xmlns:a16="http://schemas.microsoft.com/office/drawing/2014/main" val="20000"/>
                    </a:ext>
                  </a:extLst>
                </a:gridCol>
                <a:gridCol w="4807625">
                  <a:extLst>
                    <a:ext uri="{9D8B030D-6E8A-4147-A177-3AD203B41FA5}">
                      <a16:colId xmlns:a16="http://schemas.microsoft.com/office/drawing/2014/main" val="20001"/>
                    </a:ext>
                  </a:extLst>
                </a:gridCol>
              </a:tblGrid>
              <a:tr h="2448781">
                <a:tc>
                  <a:txBody>
                    <a:bodyPr/>
                    <a:lstStyle/>
                    <a:p>
                      <a:pPr marL="0" marR="0" lvl="0" indent="0" algn="ctr" defTabSz="914400" rtl="0" eaLnBrk="1" fontAlgn="base" latinLnBrk="0" hangingPunct="1">
                        <a:lnSpc>
                          <a:spcPct val="8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Nous t’implorons, ô Fils de Dieu,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de conserver la vie de notre patriarche,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le grand prêtre </a:t>
                      </a:r>
                      <a:r>
                        <a:rPr kumimoji="0" lang="fr-FR" sz="3200" b="0" i="0" u="none" strike="noStrike" cap="none" normalizeH="0" baseline="0" dirty="0" err="1">
                          <a:ln>
                            <a:noFill/>
                          </a:ln>
                          <a:solidFill>
                            <a:schemeClr val="tx1"/>
                          </a:solidFill>
                          <a:effectLst/>
                          <a:latin typeface="Arial" charset="0"/>
                          <a:cs typeface="Arial" charset="0"/>
                        </a:rPr>
                        <a:t>anba</a:t>
                      </a:r>
                      <a:r>
                        <a:rPr kumimoji="0" lang="fr-FR" sz="3200" b="0" i="0" u="none" strike="noStrike" cap="none" normalizeH="0" baseline="0" dirty="0">
                          <a:ln>
                            <a:noFill/>
                          </a:ln>
                          <a:solidFill>
                            <a:schemeClr val="tx1"/>
                          </a:solidFill>
                          <a:effectLst/>
                          <a:latin typeface="Arial" charset="0"/>
                          <a:cs typeface="Arial" charset="0"/>
                        </a:rPr>
                        <a:t> </a:t>
                      </a:r>
                      <a:r>
                        <a:rPr kumimoji="0" lang="fr-FR" sz="3200" b="0" i="0" u="none" strike="noStrike" cap="none" normalizeH="0" baseline="0" dirty="0" err="1">
                          <a:ln>
                            <a:noFill/>
                          </a:ln>
                          <a:solidFill>
                            <a:schemeClr val="tx1"/>
                          </a:solidFill>
                          <a:effectLst/>
                          <a:latin typeface="Arial" charset="0"/>
                          <a:cs typeface="Arial" charset="0"/>
                        </a:rPr>
                        <a:t>Tawadros</a:t>
                      </a:r>
                      <a:r>
                        <a:rPr kumimoji="0" lang="fr-FR" sz="3200" b="0" i="0" u="none" strike="noStrike" cap="none" normalizeH="0" baseline="0" dirty="0">
                          <a:ln>
                            <a:noFill/>
                          </a:ln>
                          <a:solidFill>
                            <a:schemeClr val="tx1"/>
                          </a:solidFill>
                          <a:effectLst/>
                          <a:latin typeface="Arial" charset="0"/>
                          <a:cs typeface="Arial" charset="0"/>
                        </a:rPr>
                        <a:t>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maintiens-le sur son trône</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3300" b="0" i="0" u="none" strike="noStrike" cap="none" normalizeH="0" baseline="0" dirty="0">
                          <a:ln>
                            <a:noFill/>
                          </a:ln>
                          <a:solidFill>
                            <a:schemeClr val="tx1"/>
                          </a:solidFill>
                          <a:effectLst/>
                          <a:latin typeface="Arial" charset="0"/>
                          <a:cs typeface="Arial" charset="0"/>
                        </a:rPr>
                        <a:t>نسألك يا أبن الله.</a:t>
                      </a:r>
                      <a:endParaRPr kumimoji="0" lang="ar-EG" sz="3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300" b="0" i="0" u="none" strike="noStrike" cap="none" normalizeH="0" baseline="0" dirty="0">
                          <a:ln>
                            <a:noFill/>
                          </a:ln>
                          <a:solidFill>
                            <a:schemeClr val="tx1"/>
                          </a:solidFill>
                          <a:effectLst/>
                          <a:latin typeface="Arial" charset="0"/>
                          <a:cs typeface="Arial" charset="0"/>
                        </a:rPr>
                        <a:t>أن تحفظ حياة بطريركنا</a:t>
                      </a:r>
                      <a:endParaRPr kumimoji="0" lang="ar-EG" sz="3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300" b="0" i="0" u="none" strike="noStrike" cap="none" normalizeH="0" baseline="0" dirty="0">
                          <a:ln>
                            <a:noFill/>
                          </a:ln>
                          <a:solidFill>
                            <a:schemeClr val="tx1"/>
                          </a:solidFill>
                          <a:effectLst/>
                          <a:latin typeface="Arial" charset="0"/>
                          <a:cs typeface="Arial" charset="0"/>
                        </a:rPr>
                        <a:t>البابا أنبا </a:t>
                      </a:r>
                      <a:r>
                        <a:rPr kumimoji="0" lang="ar-EG" sz="3300" b="0" i="0" u="none" strike="noStrike" cap="none" normalizeH="0" baseline="0" dirty="0" err="1">
                          <a:ln>
                            <a:noFill/>
                          </a:ln>
                          <a:solidFill>
                            <a:schemeClr val="tx1"/>
                          </a:solidFill>
                          <a:effectLst/>
                          <a:latin typeface="Coptic1" pitchFamily="2" charset="0"/>
                          <a:cs typeface="Arial" charset="0"/>
                        </a:rPr>
                        <a:t>تاوضروس</a:t>
                      </a:r>
                      <a:r>
                        <a:rPr kumimoji="0" lang="ar-SA" sz="3300" b="0" i="0" u="none" strike="noStrike" cap="none" normalizeH="0" baseline="0" dirty="0">
                          <a:ln>
                            <a:noFill/>
                          </a:ln>
                          <a:solidFill>
                            <a:schemeClr val="tx1"/>
                          </a:solidFill>
                          <a:effectLst/>
                          <a:latin typeface="Arial" charset="0"/>
                          <a:cs typeface="Arial" charset="0"/>
                        </a:rPr>
                        <a:t> رئيس الكهنة</a:t>
                      </a:r>
                      <a:endParaRPr kumimoji="0" lang="ar-EG" sz="3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300" b="0" i="0" u="none" strike="noStrike" cap="none" normalizeH="0" baseline="0" dirty="0">
                          <a:ln>
                            <a:noFill/>
                          </a:ln>
                          <a:solidFill>
                            <a:schemeClr val="tx1"/>
                          </a:solidFill>
                          <a:effectLst/>
                          <a:latin typeface="Arial" charset="0"/>
                          <a:cs typeface="Arial" charset="0"/>
                        </a:rPr>
                        <a:t>ثبته علي كرسيه.</a:t>
                      </a:r>
                      <a:endParaRPr kumimoji="0" lang="en-CA" sz="33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Ten]ho </a:t>
                      </a:r>
                      <a:r>
                        <a:rPr kumimoji="0" lang="en-US" sz="5300" b="0" i="0" u="none" strike="noStrike" cap="none" normalizeH="0" baseline="0" dirty="0" err="1">
                          <a:ln>
                            <a:noFill/>
                          </a:ln>
                          <a:solidFill>
                            <a:srgbClr val="FFFF00"/>
                          </a:solidFill>
                          <a:effectLst/>
                          <a:latin typeface="Coptic1" pitchFamily="2" charset="0"/>
                          <a:cs typeface="Arial" charset="0"/>
                        </a:rPr>
                        <a:t>e~rok</a:t>
                      </a:r>
                      <a:r>
                        <a:rPr kumimoji="0" lang="en-US" sz="5300" b="0" i="0" u="none" strike="noStrike" cap="none" normalizeH="0" baseline="0" dirty="0">
                          <a:ln>
                            <a:noFill/>
                          </a:ln>
                          <a:solidFill>
                            <a:srgbClr val="FFFF00"/>
                          </a:solidFill>
                          <a:effectLst/>
                          <a:latin typeface="Coptic1" pitchFamily="2" charset="0"/>
                          <a:cs typeface="Arial" charset="0"/>
                        </a:rPr>
                        <a:t> w~ </a:t>
                      </a:r>
                      <a:r>
                        <a:rPr kumimoji="0" lang="en-US" sz="5300" b="0" i="0" u="none" strike="noStrike" cap="none" normalizeH="0" baseline="0" dirty="0" err="1">
                          <a:ln>
                            <a:noFill/>
                          </a:ln>
                          <a:solidFill>
                            <a:srgbClr val="FFFF00"/>
                          </a:solidFill>
                          <a:effectLst/>
                          <a:latin typeface="Coptic1" pitchFamily="2" charset="0"/>
                          <a:cs typeface="Arial" charset="0"/>
                        </a:rPr>
                        <a:t>U~ioc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Yeoc</a:t>
                      </a:r>
                      <a:r>
                        <a:rPr kumimoji="0" lang="en-US" sz="5300" b="0" i="0" u="none" strike="noStrike" cap="none" normalizeH="0" baseline="0" dirty="0">
                          <a:ln>
                            <a:noFill/>
                          </a:ln>
                          <a:solidFill>
                            <a:srgbClr val="FFFF00"/>
                          </a:solidFill>
                          <a:effectLst/>
                          <a:latin typeface="Coptic1" pitchFamily="2" charset="0"/>
                          <a:cs typeface="Arial" charset="0"/>
                        </a:rPr>
                        <a:t>:</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eyreka~reh</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e~p~wnq</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m~penpatriar</a:t>
                      </a:r>
                      <a:r>
                        <a:rPr kumimoji="0" lang="en-US" sz="5300" b="0" i="0" u="none" strike="noStrike" cap="none" normalizeH="0" baseline="0" dirty="0">
                          <a:ln>
                            <a:noFill/>
                          </a:ln>
                          <a:solidFill>
                            <a:srgbClr val="FFFF00"/>
                          </a:solidFill>
                          <a:effectLst/>
                          <a:latin typeface="Coptic1" pitchFamily="2" charset="0"/>
                          <a:cs typeface="Arial" charset="0"/>
                        </a:rPr>
                        <a:t>,/c:</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papa abba </a:t>
                      </a:r>
                      <a:r>
                        <a:rPr kumimoji="0" lang="en-US" sz="5300" b="0" i="0" u="none" strike="noStrike" cap="none" normalizeH="0" baseline="0" dirty="0" err="1">
                          <a:ln>
                            <a:noFill/>
                          </a:ln>
                          <a:solidFill>
                            <a:srgbClr val="FFFF00"/>
                          </a:solidFill>
                          <a:effectLst/>
                          <a:latin typeface="Coptic1" pitchFamily="2" charset="0"/>
                          <a:cs typeface="Arial" charset="0"/>
                        </a:rPr>
                        <a:t>Tawadroc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piar,ie~reuc</a:t>
                      </a:r>
                      <a:r>
                        <a:rPr kumimoji="0" lang="en-US" sz="5300" b="0" i="0" u="none" strike="noStrike" cap="none" normalizeH="0" baseline="0" dirty="0">
                          <a:ln>
                            <a:noFill/>
                          </a:ln>
                          <a:solidFill>
                            <a:srgbClr val="FFFF00"/>
                          </a:solidFill>
                          <a:effectLst/>
                          <a:latin typeface="Coptic1" pitchFamily="2" charset="0"/>
                          <a:cs typeface="Arial" charset="0"/>
                        </a:rPr>
                        <a:t>:</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matajrof</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hijen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pefy~ronoc</a:t>
                      </a:r>
                      <a:r>
                        <a:rPr kumimoji="0" lang="en-US" sz="5300" b="0" i="0" u="none" strike="noStrike" cap="none" normalizeH="0" baseline="0" dirty="0">
                          <a:ln>
                            <a:noFill/>
                          </a:ln>
                          <a:solidFill>
                            <a:srgbClr val="FFFF00"/>
                          </a:solidFill>
                          <a:effectLst/>
                          <a:latin typeface="Coptic1" pitchFamily="2" charset="0"/>
                          <a:cs typeface="Arial" charset="0"/>
                        </a:rPr>
                        <a: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3" name="Tableau 6">
            <a:extLst>
              <a:ext uri="{FF2B5EF4-FFF2-40B4-BE49-F238E27FC236}">
                <a16:creationId xmlns:a16="http://schemas.microsoft.com/office/drawing/2014/main" id="{70135B91-FC3A-4F81-9C6A-02427F66972B}"/>
              </a:ext>
            </a:extLst>
          </p:cNvPr>
          <p:cNvGraphicFramePr>
            <a:graphicFrameLocks noGrp="1"/>
          </p:cNvGraphicFramePr>
          <p:nvPr>
            <p:extLst>
              <p:ext uri="{D42A27DB-BD31-4B8C-83A1-F6EECF244321}">
                <p14:modId xmlns:p14="http://schemas.microsoft.com/office/powerpoint/2010/main" val="401083285"/>
              </p:ext>
            </p:extLst>
          </p:nvPr>
        </p:nvGraphicFramePr>
        <p:xfrm>
          <a:off x="2032000" y="15242"/>
          <a:ext cx="8128000" cy="6096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317870377"/>
                    </a:ext>
                  </a:extLst>
                </a:gridCol>
              </a:tblGrid>
              <a:tr h="609600">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lang="en-CA" sz="2800" dirty="0">
                          <a:solidFill>
                            <a:srgbClr val="FFFFFF"/>
                          </a:solidFill>
                          <a:latin typeface="Arial" charset="0"/>
                          <a:cs typeface="Arial" charset="0"/>
                        </a:rPr>
                        <a:t>Pape et </a:t>
                      </a:r>
                      <a:r>
                        <a:rPr lang="en-CA" sz="2800" dirty="0" err="1">
                          <a:solidFill>
                            <a:srgbClr val="FFFFFF"/>
                          </a:solidFill>
                          <a:latin typeface="Arial" charset="0"/>
                          <a:cs typeface="Arial" charset="0"/>
                        </a:rPr>
                        <a:t>Evêque</a:t>
                      </a:r>
                      <a:r>
                        <a:rPr lang="en-CA" sz="2800" dirty="0">
                          <a:solidFill>
                            <a:srgbClr val="FFFFFF"/>
                          </a:solidFill>
                          <a:latin typeface="Arial" charset="0"/>
                          <a:cs typeface="Arial" charset="0"/>
                        </a:rPr>
                        <a:t> - </a:t>
                      </a:r>
                      <a:r>
                        <a:rPr lang="ar-EG" sz="2800" dirty="0"/>
                        <a:t>البابا</a:t>
                      </a:r>
                      <a:r>
                        <a:rPr lang="fr-FR" sz="2800" dirty="0"/>
                        <a:t> </a:t>
                      </a:r>
                      <a:r>
                        <a:rPr lang="ar-EG" sz="2000" dirty="0">
                          <a:solidFill>
                            <a:srgbClr val="FFFFFF"/>
                          </a:solidFill>
                          <a:latin typeface="Arial" charset="0"/>
                          <a:cs typeface="Arial" charset="0"/>
                        </a:rPr>
                        <a:t>و</a:t>
                      </a:r>
                      <a:r>
                        <a:rPr lang="fr-FR" sz="2800" dirty="0">
                          <a:solidFill>
                            <a:srgbClr val="FFFFFF"/>
                          </a:solidFill>
                          <a:latin typeface="Arial" charset="0"/>
                          <a:cs typeface="Arial" charset="0"/>
                        </a:rPr>
                        <a:t> </a:t>
                      </a:r>
                      <a:r>
                        <a:rPr lang="ar-EG" sz="2800" dirty="0">
                          <a:solidFill>
                            <a:srgbClr val="FFFFFF"/>
                          </a:solidFill>
                          <a:latin typeface="Arial" charset="0"/>
                          <a:cs typeface="Arial" charset="0"/>
                        </a:rPr>
                        <a:t>الأسقف</a:t>
                      </a:r>
                      <a:endParaRPr lang="en-CA" sz="28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3262140"/>
                  </a:ext>
                </a:extLst>
              </a:tr>
            </a:tbl>
          </a:graphicData>
        </a:graphic>
      </p:graphicFrame>
    </p:spTree>
    <p:extLst>
      <p:ext uri="{BB962C8B-B14F-4D97-AF65-F5344CB8AC3E}">
        <p14:creationId xmlns:p14="http://schemas.microsoft.com/office/powerpoint/2010/main" val="240563076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32765" name="Group 29"/>
          <p:cNvGraphicFramePr>
            <a:graphicFrameLocks noGrp="1"/>
          </p:cNvGraphicFramePr>
          <p:nvPr/>
        </p:nvGraphicFramePr>
        <p:xfrm>
          <a:off x="0" y="366365"/>
          <a:ext cx="12192000" cy="5466080"/>
        </p:xfrm>
        <a:graphic>
          <a:graphicData uri="http://schemas.openxmlformats.org/drawingml/2006/table">
            <a:tbl>
              <a:tblPr/>
              <a:tblGrid>
                <a:gridCol w="6922576">
                  <a:extLst>
                    <a:ext uri="{9D8B030D-6E8A-4147-A177-3AD203B41FA5}">
                      <a16:colId xmlns:a16="http://schemas.microsoft.com/office/drawing/2014/main" val="20000"/>
                    </a:ext>
                  </a:extLst>
                </a:gridCol>
                <a:gridCol w="5269424">
                  <a:extLst>
                    <a:ext uri="{9D8B030D-6E8A-4147-A177-3AD203B41FA5}">
                      <a16:colId xmlns:a16="http://schemas.microsoft.com/office/drawing/2014/main" val="20001"/>
                    </a:ext>
                  </a:extLst>
                </a:gridCol>
              </a:tblGrid>
              <a:tr h="236728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Et son partenaire dans le ministère notre père le juste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err="1">
                          <a:ln>
                            <a:noFill/>
                          </a:ln>
                          <a:solidFill>
                            <a:schemeClr val="tx1"/>
                          </a:solidFill>
                          <a:effectLst/>
                          <a:latin typeface="Arial" charset="0"/>
                          <a:cs typeface="Arial" charset="0"/>
                        </a:rPr>
                        <a:t>anba</a:t>
                      </a:r>
                      <a:r>
                        <a:rPr kumimoji="0" lang="fr-FR" sz="3200" b="0" i="0" u="none" strike="noStrike" cap="none" normalizeH="0" baseline="0" dirty="0">
                          <a:ln>
                            <a:noFill/>
                          </a:ln>
                          <a:solidFill>
                            <a:schemeClr val="tx1"/>
                          </a:solidFill>
                          <a:effectLst/>
                          <a:latin typeface="Arial" charset="0"/>
                          <a:cs typeface="Arial" charset="0"/>
                        </a:rPr>
                        <a:t> Marc l'évêque;</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maintiens-le sur son siège.</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وشريكه في الخدمة </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ابانا القديس البار</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 أنبا</a:t>
                      </a:r>
                      <a:r>
                        <a:rPr kumimoji="0" lang="fr-FR" sz="3700" b="0" i="0" u="none" strike="noStrike" cap="none" normalizeH="0" baseline="0" dirty="0">
                          <a:ln>
                            <a:noFill/>
                          </a:ln>
                          <a:solidFill>
                            <a:schemeClr val="tx1"/>
                          </a:solidFill>
                          <a:effectLst/>
                          <a:latin typeface="Arial" charset="0"/>
                          <a:cs typeface="Arial" charset="0"/>
                        </a:rPr>
                        <a:t> </a:t>
                      </a:r>
                      <a:r>
                        <a:rPr lang="ar-EG" sz="3700" dirty="0"/>
                        <a:t>مارك</a:t>
                      </a:r>
                      <a:r>
                        <a:rPr kumimoji="0" lang="ar-SA" sz="3700" b="0" i="0" u="none" strike="noStrike" cap="none" normalizeH="0" baseline="0" dirty="0">
                          <a:ln>
                            <a:noFill/>
                          </a:ln>
                          <a:solidFill>
                            <a:schemeClr val="tx1"/>
                          </a:solidFill>
                          <a:effectLst/>
                          <a:latin typeface="Arial" charset="0"/>
                          <a:cs typeface="Arial" charset="0"/>
                        </a:rPr>
                        <a:t> الاسقف</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 ثبته علي كرسيه.</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09880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4900" b="0" i="0" u="none" strike="noStrike" cap="none" normalizeH="0" baseline="0" dirty="0" err="1">
                          <a:ln>
                            <a:noFill/>
                          </a:ln>
                          <a:solidFill>
                            <a:srgbClr val="FFFF00"/>
                          </a:solidFill>
                          <a:effectLst/>
                          <a:latin typeface="Coptic1" pitchFamily="2" charset="0"/>
                          <a:cs typeface="Arial" charset="0"/>
                        </a:rPr>
                        <a:t>Nem</a:t>
                      </a:r>
                      <a:r>
                        <a:rPr kumimoji="0" lang="en-US" sz="4900" b="0" i="0" u="none" strike="noStrike" cap="none" normalizeH="0" baseline="0" dirty="0">
                          <a:ln>
                            <a:noFill/>
                          </a:ln>
                          <a:solidFill>
                            <a:srgbClr val="FFFF00"/>
                          </a:solidFill>
                          <a:effectLst/>
                          <a:latin typeface="Coptic1" pitchFamily="2" charset="0"/>
                          <a:cs typeface="Arial" charset="0"/>
                        </a:rPr>
                        <a:t> </a:t>
                      </a:r>
                      <a:r>
                        <a:rPr kumimoji="0" lang="en-US" sz="4900" b="0" i="0" u="none" strike="noStrike" cap="none" normalizeH="0" baseline="0" dirty="0" err="1">
                          <a:ln>
                            <a:noFill/>
                          </a:ln>
                          <a:solidFill>
                            <a:srgbClr val="FFFF00"/>
                          </a:solidFill>
                          <a:effectLst/>
                          <a:latin typeface="Coptic1" pitchFamily="2" charset="0"/>
                          <a:cs typeface="Arial" charset="0"/>
                        </a:rPr>
                        <a:t>pefkes~v</a:t>
                      </a:r>
                      <a:r>
                        <a:rPr kumimoji="0" lang="en-US" sz="4900" b="0" i="0" u="none" strike="noStrike" cap="none" normalizeH="0" baseline="0" dirty="0">
                          <a:ln>
                            <a:noFill/>
                          </a:ln>
                          <a:solidFill>
                            <a:srgbClr val="FFFF00"/>
                          </a:solidFill>
                          <a:effectLst/>
                          <a:latin typeface="Coptic1" pitchFamily="2" charset="0"/>
                          <a:cs typeface="Arial" charset="0"/>
                        </a:rPr>
                        <a:t>/r </a:t>
                      </a:r>
                      <a:r>
                        <a:rPr kumimoji="0" lang="en-US" sz="4900" b="0" i="0" u="none" strike="noStrike" cap="none" normalizeH="0" baseline="0" dirty="0" err="1">
                          <a:ln>
                            <a:noFill/>
                          </a:ln>
                          <a:solidFill>
                            <a:srgbClr val="FFFF00"/>
                          </a:solidFill>
                          <a:effectLst/>
                          <a:latin typeface="Coptic1" pitchFamily="2" charset="0"/>
                          <a:cs typeface="Arial" charset="0"/>
                        </a:rPr>
                        <a:t>n~litourgoc</a:t>
                      </a:r>
                      <a:endParaRPr kumimoji="0" lang="en-US" sz="4900" b="0" i="0" u="none" strike="noStrike" cap="none" normalizeH="0" baseline="0" dirty="0">
                        <a:ln>
                          <a:noFill/>
                        </a:ln>
                        <a:solidFill>
                          <a:srgbClr val="FFFF00"/>
                        </a:solidFill>
                        <a:effectLst/>
                        <a:latin typeface="Coptic1" pitchFamily="2"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900" b="0" i="0" u="none" strike="noStrike" cap="none" normalizeH="0" baseline="0" dirty="0" err="1">
                          <a:ln>
                            <a:noFill/>
                          </a:ln>
                          <a:solidFill>
                            <a:srgbClr val="FFFF00"/>
                          </a:solidFill>
                          <a:effectLst/>
                          <a:latin typeface="Coptic1" pitchFamily="2" charset="0"/>
                          <a:cs typeface="Arial" charset="0"/>
                        </a:rPr>
                        <a:t>peniwt</a:t>
                      </a:r>
                      <a:r>
                        <a:rPr kumimoji="0" lang="en-US" sz="4900" b="0" i="0" u="none" strike="noStrike" cap="none" normalizeH="0" baseline="0" dirty="0">
                          <a:ln>
                            <a:noFill/>
                          </a:ln>
                          <a:solidFill>
                            <a:srgbClr val="FFFF00"/>
                          </a:solidFill>
                          <a:effectLst/>
                          <a:latin typeface="Coptic1" pitchFamily="2" charset="0"/>
                          <a:cs typeface="Arial" charset="0"/>
                        </a:rPr>
                        <a:t> </a:t>
                      </a:r>
                      <a:r>
                        <a:rPr kumimoji="0" lang="en-US" sz="4900" b="0" i="0" u="none" strike="noStrike" cap="none" normalizeH="0" baseline="0" dirty="0" err="1">
                          <a:ln>
                            <a:noFill/>
                          </a:ln>
                          <a:solidFill>
                            <a:srgbClr val="FFFF00"/>
                          </a:solidFill>
                          <a:effectLst/>
                          <a:latin typeface="Coptic1" pitchFamily="2" charset="0"/>
                          <a:cs typeface="Arial" charset="0"/>
                        </a:rPr>
                        <a:t>eyouab</a:t>
                      </a:r>
                      <a:r>
                        <a:rPr kumimoji="0" lang="en-US" sz="4900" b="0" i="0" u="none" strike="noStrike" cap="none" normalizeH="0" baseline="0" dirty="0">
                          <a:ln>
                            <a:noFill/>
                          </a:ln>
                          <a:solidFill>
                            <a:srgbClr val="FFFF00"/>
                          </a:solidFill>
                          <a:effectLst/>
                          <a:latin typeface="Coptic1" pitchFamily="2" charset="0"/>
                          <a:cs typeface="Arial" charset="0"/>
                        </a:rPr>
                        <a:t> </a:t>
                      </a:r>
                      <a:r>
                        <a:rPr kumimoji="0" lang="en-US" sz="4900" b="0" i="0" u="none" strike="noStrike" cap="none" normalizeH="0" baseline="0" dirty="0" err="1">
                          <a:ln>
                            <a:noFill/>
                          </a:ln>
                          <a:solidFill>
                            <a:srgbClr val="FFFF00"/>
                          </a:solidFill>
                          <a:effectLst/>
                          <a:latin typeface="Coptic1" pitchFamily="2" charset="0"/>
                          <a:cs typeface="Arial" charset="0"/>
                        </a:rPr>
                        <a:t>n~dikeoc</a:t>
                      </a:r>
                      <a:r>
                        <a:rPr kumimoji="0" lang="en-US" sz="4900" b="0" i="0" u="none" strike="noStrike" cap="none" normalizeH="0" baseline="0" dirty="0">
                          <a:ln>
                            <a:noFill/>
                          </a:ln>
                          <a:solidFill>
                            <a:srgbClr val="FFFF00"/>
                          </a:solidFill>
                          <a:effectLst/>
                          <a:latin typeface="Coptic1" pitchFamily="2" charset="0"/>
                          <a:cs typeface="Arial" charset="0"/>
                        </a:rPr>
                        <a:t>:</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900" b="0" i="0" u="none" strike="noStrike" cap="none" normalizeH="0" baseline="0" dirty="0">
                          <a:ln>
                            <a:noFill/>
                          </a:ln>
                          <a:solidFill>
                            <a:srgbClr val="FFFF00"/>
                          </a:solidFill>
                          <a:effectLst/>
                          <a:latin typeface="Coptic1" pitchFamily="2" charset="0"/>
                          <a:cs typeface="Arial" charset="0"/>
                        </a:rPr>
                        <a:t>abba Mark </a:t>
                      </a:r>
                      <a:r>
                        <a:rPr kumimoji="0" lang="en-US" sz="4900" b="0" i="0" u="none" strike="noStrike" cap="none" normalizeH="0" baseline="0" dirty="0" err="1">
                          <a:ln>
                            <a:noFill/>
                          </a:ln>
                          <a:solidFill>
                            <a:srgbClr val="FFFF00"/>
                          </a:solidFill>
                          <a:effectLst/>
                          <a:latin typeface="Coptic1" pitchFamily="2" charset="0"/>
                          <a:cs typeface="Arial" charset="0"/>
                        </a:rPr>
                        <a:t>pie~pickopoc</a:t>
                      </a:r>
                      <a:r>
                        <a:rPr kumimoji="0" lang="en-US" sz="4900" b="0" i="0" u="none" strike="noStrike" cap="none" normalizeH="0" baseline="0" dirty="0">
                          <a:ln>
                            <a:noFill/>
                          </a:ln>
                          <a:solidFill>
                            <a:srgbClr val="FFFF00"/>
                          </a:solidFill>
                          <a:effectLst/>
                          <a:latin typeface="Coptic1" pitchFamily="2" charset="0"/>
                          <a:cs typeface="Arial" charset="0"/>
                        </a:rPr>
                        <a:t>:</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900" b="0" i="0" u="none" strike="noStrike" cap="none" normalizeH="0" baseline="0" dirty="0" err="1">
                          <a:ln>
                            <a:noFill/>
                          </a:ln>
                          <a:solidFill>
                            <a:srgbClr val="FFFF00"/>
                          </a:solidFill>
                          <a:effectLst/>
                          <a:latin typeface="Coptic1" pitchFamily="2" charset="0"/>
                          <a:cs typeface="Arial" charset="0"/>
                        </a:rPr>
                        <a:t>matajrof</a:t>
                      </a:r>
                      <a:r>
                        <a:rPr kumimoji="0" lang="en-US" sz="4900" b="0" i="0" u="none" strike="noStrike" cap="none" normalizeH="0" baseline="0" dirty="0">
                          <a:ln>
                            <a:noFill/>
                          </a:ln>
                          <a:solidFill>
                            <a:srgbClr val="FFFF00"/>
                          </a:solidFill>
                          <a:effectLst/>
                          <a:latin typeface="Coptic1" pitchFamily="2" charset="0"/>
                          <a:cs typeface="Arial" charset="0"/>
                        </a:rPr>
                        <a:t> </a:t>
                      </a:r>
                      <a:r>
                        <a:rPr kumimoji="0" lang="en-US" sz="4900" b="0" i="0" u="none" strike="noStrike" cap="none" normalizeH="0" baseline="0" dirty="0" err="1">
                          <a:ln>
                            <a:noFill/>
                          </a:ln>
                          <a:solidFill>
                            <a:srgbClr val="FFFF00"/>
                          </a:solidFill>
                          <a:effectLst/>
                          <a:latin typeface="Coptic1" pitchFamily="2" charset="0"/>
                          <a:cs typeface="Arial" charset="0"/>
                        </a:rPr>
                        <a:t>hijen</a:t>
                      </a:r>
                      <a:r>
                        <a:rPr kumimoji="0" lang="en-US" sz="4900" b="0" i="0" u="none" strike="noStrike" cap="none" normalizeH="0" baseline="0" dirty="0">
                          <a:ln>
                            <a:noFill/>
                          </a:ln>
                          <a:solidFill>
                            <a:srgbClr val="FFFF00"/>
                          </a:solidFill>
                          <a:effectLst/>
                          <a:latin typeface="Coptic1" pitchFamily="2" charset="0"/>
                          <a:cs typeface="Arial" charset="0"/>
                        </a:rPr>
                        <a:t> </a:t>
                      </a:r>
                      <a:r>
                        <a:rPr kumimoji="0" lang="en-US" sz="4900" b="0" i="0" u="none" strike="noStrike" cap="none" normalizeH="0" baseline="0" dirty="0" err="1">
                          <a:ln>
                            <a:noFill/>
                          </a:ln>
                          <a:solidFill>
                            <a:srgbClr val="FFFF00"/>
                          </a:solidFill>
                          <a:effectLst/>
                          <a:latin typeface="Coptic1" pitchFamily="2" charset="0"/>
                          <a:cs typeface="Arial" charset="0"/>
                        </a:rPr>
                        <a:t>pefy~ronoc</a:t>
                      </a:r>
                      <a:r>
                        <a:rPr kumimoji="0" lang="en-US" sz="4900" b="0" i="0" u="none" strike="noStrike" cap="none" normalizeH="0" baseline="0" dirty="0">
                          <a:ln>
                            <a:noFill/>
                          </a:ln>
                          <a:solidFill>
                            <a:srgbClr val="FFFF00"/>
                          </a:solidFill>
                          <a:effectLst/>
                          <a:latin typeface="Coptic1" pitchFamily="2" charset="0"/>
                          <a:cs typeface="Arial" charset="0"/>
                        </a:rPr>
                        <a: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591677550"/>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49149" name="Group 29"/>
          <p:cNvGraphicFramePr>
            <a:graphicFrameLocks noGrp="1"/>
          </p:cNvGraphicFramePr>
          <p:nvPr/>
        </p:nvGraphicFramePr>
        <p:xfrm>
          <a:off x="0" y="626359"/>
          <a:ext cx="12192000" cy="5605283"/>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1632537041"/>
                    </a:ext>
                  </a:extLst>
                </a:gridCol>
              </a:tblGrid>
              <a:tr h="226264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Par les intercessions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de Sainte Marie, Mère de Dieu,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Seigneur accorde nous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la rémission de nos péchés.</a:t>
                      </a:r>
                      <a:endParaRPr kumimoji="0" lang="fr-CA" sz="3700" b="1" i="0" u="none" strike="noStrike" cap="none" normalizeH="0" baseline="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بشفاعات</a:t>
                      </a:r>
                      <a:r>
                        <a:rPr kumimoji="0" lang="fr-FR" sz="3200" b="0" i="0" u="none" strike="noStrike" cap="none" normalizeH="0" baseline="0">
                          <a:ln>
                            <a:noFill/>
                          </a:ln>
                          <a:solidFill>
                            <a:schemeClr val="tx1"/>
                          </a:solidFill>
                          <a:effectLst/>
                          <a:latin typeface="Arial" charset="0"/>
                          <a:cs typeface="Arial" charset="0"/>
                        </a:rPr>
                        <a:t> </a:t>
                      </a:r>
                      <a:r>
                        <a:rPr kumimoji="0" lang="ar-SA" sz="3200" b="0" i="0" u="none" strike="noStrike" cap="none" normalizeH="0" baseline="0">
                          <a:ln>
                            <a:noFill/>
                          </a:ln>
                          <a:solidFill>
                            <a:schemeClr val="tx1"/>
                          </a:solidFill>
                          <a:effectLst/>
                          <a:latin typeface="Arial" charset="0"/>
                          <a:cs typeface="Arial" charset="0"/>
                        </a:rPr>
                        <a:t>والدة الإله </a:t>
                      </a:r>
                      <a:endParaRPr kumimoji="0" lang="fr-FR" sz="32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القديسة مريم</a:t>
                      </a:r>
                      <a:endParaRPr kumimoji="0" lang="ar-EG" sz="32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يا رب أنعم لنا</a:t>
                      </a:r>
                      <a:endParaRPr kumimoji="0" lang="fr-FR" sz="32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 </a:t>
                      </a:r>
                      <a:r>
                        <a:rPr kumimoji="0" lang="ar-SA" sz="3200" b="0" i="0" u="none" strike="noStrike" cap="none" normalizeH="0" baseline="0">
                          <a:ln>
                            <a:noFill/>
                          </a:ln>
                          <a:solidFill>
                            <a:schemeClr val="tx1"/>
                          </a:solidFill>
                          <a:effectLst/>
                          <a:latin typeface="Arial" charset="0"/>
                          <a:cs typeface="Arial" charset="0"/>
                        </a:rPr>
                        <a:t>بمغفرة خطايانا. </a:t>
                      </a:r>
                      <a:endParaRPr kumimoji="0" lang="en-CA" sz="3200" b="0" i="0" u="none" strike="noStrike" cap="none" normalizeH="0" baseline="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err="1">
                          <a:ln>
                            <a:noFill/>
                          </a:ln>
                          <a:solidFill>
                            <a:srgbClr val="FFFF00"/>
                          </a:solidFill>
                          <a:effectLst/>
                          <a:latin typeface="Coptic1" pitchFamily="2" charset="0"/>
                          <a:cs typeface="Arial" charset="0"/>
                        </a:rPr>
                        <a:t>Hiten</a:t>
                      </a:r>
                      <a:r>
                        <a:rPr kumimoji="0" lang="en-US" sz="5300" b="0" i="0" u="none" strike="noStrike" cap="none" normalizeH="0" baseline="0">
                          <a:ln>
                            <a:noFill/>
                          </a:ln>
                          <a:solidFill>
                            <a:srgbClr val="FFFF00"/>
                          </a:solidFill>
                          <a:effectLst/>
                          <a:latin typeface="Coptic1" pitchFamily="2" charset="0"/>
                          <a:cs typeface="Arial" charset="0"/>
                        </a:rPr>
                        <a:t> </a:t>
                      </a:r>
                      <a:r>
                        <a:rPr kumimoji="0" lang="en-US" sz="5300" b="0" i="0" u="none" strike="noStrike" cap="none" normalizeH="0" baseline="0" err="1">
                          <a:ln>
                            <a:noFill/>
                          </a:ln>
                          <a:solidFill>
                            <a:srgbClr val="FFFF00"/>
                          </a:solidFill>
                          <a:effectLst/>
                          <a:latin typeface="Coptic1" pitchFamily="2" charset="0"/>
                          <a:cs typeface="Arial" charset="0"/>
                        </a:rPr>
                        <a:t>nip~recbia</a:t>
                      </a:r>
                      <a:r>
                        <a:rPr kumimoji="0" lang="en-US" sz="5300" b="0" i="0" u="none" strike="noStrike" cap="none" normalizeH="0" baseline="0">
                          <a:ln>
                            <a:noFill/>
                          </a:ln>
                          <a:solidFill>
                            <a:srgbClr val="FFFF00"/>
                          </a:solidFill>
                          <a:effectLst/>
                          <a:latin typeface="Coptic1" pitchFamily="2" charset="0"/>
                          <a:cs typeface="Arial" charset="0"/>
                        </a:rPr>
                        <a:t>:</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err="1">
                          <a:ln>
                            <a:noFill/>
                          </a:ln>
                          <a:solidFill>
                            <a:srgbClr val="FFFF00"/>
                          </a:solidFill>
                          <a:effectLst/>
                          <a:latin typeface="Coptic1" pitchFamily="2" charset="0"/>
                          <a:cs typeface="Arial" charset="0"/>
                        </a:rPr>
                        <a:t>n~te</a:t>
                      </a:r>
                      <a:r>
                        <a:rPr kumimoji="0" lang="en-US" sz="5300" b="0" i="0" u="none" strike="noStrike" cap="none" normalizeH="0" baseline="0">
                          <a:ln>
                            <a:noFill/>
                          </a:ln>
                          <a:solidFill>
                            <a:srgbClr val="FFFF00"/>
                          </a:solidFill>
                          <a:effectLst/>
                          <a:latin typeface="Coptic1" pitchFamily="2" charset="0"/>
                          <a:cs typeface="Arial" charset="0"/>
                        </a:rPr>
                        <a:t> ]</a:t>
                      </a:r>
                      <a:r>
                        <a:rPr kumimoji="0" lang="en-US" sz="5300" b="0" i="0" u="none" strike="noStrike" cap="none" normalizeH="0" baseline="0" err="1">
                          <a:ln>
                            <a:noFill/>
                          </a:ln>
                          <a:solidFill>
                            <a:srgbClr val="FFFF00"/>
                          </a:solidFill>
                          <a:effectLst/>
                          <a:latin typeface="Coptic1" pitchFamily="2" charset="0"/>
                          <a:cs typeface="Arial" charset="0"/>
                        </a:rPr>
                        <a:t>yeo~tokoc</a:t>
                      </a:r>
                      <a:r>
                        <a:rPr kumimoji="0" lang="en-US" sz="5300" b="0" i="0" u="none" strike="noStrike" cap="none" normalizeH="0" baseline="0">
                          <a:ln>
                            <a:noFill/>
                          </a:ln>
                          <a:solidFill>
                            <a:srgbClr val="FFFF00"/>
                          </a:solidFill>
                          <a:effectLst/>
                          <a:latin typeface="Coptic1" pitchFamily="2" charset="0"/>
                          <a:cs typeface="Arial" charset="0"/>
                        </a:rPr>
                        <a:t> </a:t>
                      </a:r>
                      <a:r>
                        <a:rPr kumimoji="0" lang="en-US" sz="5300" b="0" i="0" u="none" strike="noStrike" cap="none" normalizeH="0" baseline="0" err="1">
                          <a:ln>
                            <a:noFill/>
                          </a:ln>
                          <a:solidFill>
                            <a:srgbClr val="FFFF00"/>
                          </a:solidFill>
                          <a:effectLst/>
                          <a:latin typeface="Coptic1" pitchFamily="2" charset="0"/>
                          <a:cs typeface="Arial" charset="0"/>
                        </a:rPr>
                        <a:t>eyouab</a:t>
                      </a:r>
                      <a:r>
                        <a:rPr kumimoji="0" lang="en-US" sz="5300" b="0" i="0" u="none" strike="noStrike" cap="none" normalizeH="0" baseline="0">
                          <a:ln>
                            <a:noFill/>
                          </a:ln>
                          <a:solidFill>
                            <a:srgbClr val="FFFF00"/>
                          </a:solidFill>
                          <a:effectLst/>
                          <a:latin typeface="Coptic1" pitchFamily="2" charset="0"/>
                          <a:cs typeface="Arial" charset="0"/>
                        </a:rPr>
                        <a:t> Maria:</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a:ln>
                            <a:noFill/>
                          </a:ln>
                          <a:solidFill>
                            <a:srgbClr val="FFFF00"/>
                          </a:solidFill>
                          <a:effectLst/>
                          <a:latin typeface="Coptic1" pitchFamily="2" charset="0"/>
                          <a:cs typeface="Arial" charset="0"/>
                        </a:rPr>
                        <a:t>P~[</a:t>
                      </a:r>
                      <a:r>
                        <a:rPr kumimoji="0" lang="en-US" sz="5300" b="0" i="0" u="none" strike="noStrike" cap="none" normalizeH="0" baseline="0" err="1">
                          <a:ln>
                            <a:noFill/>
                          </a:ln>
                          <a:solidFill>
                            <a:srgbClr val="FFFF00"/>
                          </a:solidFill>
                          <a:effectLst/>
                          <a:latin typeface="Coptic1" pitchFamily="2" charset="0"/>
                          <a:cs typeface="Arial" charset="0"/>
                        </a:rPr>
                        <a:t>oic</a:t>
                      </a:r>
                      <a:r>
                        <a:rPr kumimoji="0" lang="en-US" sz="5300" b="0" i="0" u="none" strike="noStrike" cap="none" normalizeH="0" baseline="0">
                          <a:ln>
                            <a:noFill/>
                          </a:ln>
                          <a:solidFill>
                            <a:srgbClr val="FFFF00"/>
                          </a:solidFill>
                          <a:effectLst/>
                          <a:latin typeface="Coptic1" pitchFamily="2" charset="0"/>
                          <a:cs typeface="Arial" charset="0"/>
                        </a:rPr>
                        <a:t> </a:t>
                      </a:r>
                      <a:r>
                        <a:rPr kumimoji="0" lang="en-US" sz="5300" b="0" i="0" u="none" strike="noStrike" cap="none" normalizeH="0" baseline="0" err="1">
                          <a:ln>
                            <a:noFill/>
                          </a:ln>
                          <a:solidFill>
                            <a:srgbClr val="FFFF00"/>
                          </a:solidFill>
                          <a:effectLst/>
                          <a:latin typeface="Coptic1" pitchFamily="2" charset="0"/>
                          <a:cs typeface="Arial" charset="0"/>
                        </a:rPr>
                        <a:t>a~rih~mot</a:t>
                      </a:r>
                      <a:r>
                        <a:rPr kumimoji="0" lang="en-US" sz="5300" b="0" i="0" u="none" strike="noStrike" cap="none" normalizeH="0" baseline="0">
                          <a:ln>
                            <a:noFill/>
                          </a:ln>
                          <a:solidFill>
                            <a:srgbClr val="FFFF00"/>
                          </a:solidFill>
                          <a:effectLst/>
                          <a:latin typeface="Coptic1" pitchFamily="2" charset="0"/>
                          <a:cs typeface="Arial" charset="0"/>
                        </a:rPr>
                        <a:t> </a:t>
                      </a:r>
                      <a:r>
                        <a:rPr kumimoji="0" lang="en-US" sz="5300" b="0" i="0" u="none" strike="noStrike" cap="none" normalizeH="0" baseline="0" err="1">
                          <a:ln>
                            <a:noFill/>
                          </a:ln>
                          <a:solidFill>
                            <a:srgbClr val="FFFF00"/>
                          </a:solidFill>
                          <a:effectLst/>
                          <a:latin typeface="Coptic1" pitchFamily="2" charset="0"/>
                          <a:cs typeface="Arial" charset="0"/>
                        </a:rPr>
                        <a:t>nan</a:t>
                      </a:r>
                      <a:r>
                        <a:rPr kumimoji="0" lang="en-US" sz="5300" b="0" i="0" u="none" strike="noStrike" cap="none" normalizeH="0" baseline="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err="1">
                          <a:ln>
                            <a:noFill/>
                          </a:ln>
                          <a:solidFill>
                            <a:srgbClr val="FFFF00"/>
                          </a:solidFill>
                          <a:effectLst/>
                          <a:latin typeface="Coptic1" pitchFamily="2" charset="0"/>
                          <a:cs typeface="Arial" charset="0"/>
                        </a:rPr>
                        <a:t>m~pi,w</a:t>
                      </a:r>
                      <a:r>
                        <a:rPr kumimoji="0" lang="en-US" sz="5300" b="0" i="0" u="none" strike="noStrike" cap="none" normalizeH="0" baseline="0">
                          <a:ln>
                            <a:noFill/>
                          </a:ln>
                          <a:solidFill>
                            <a:srgbClr val="FFFF00"/>
                          </a:solidFill>
                          <a:effectLst/>
                          <a:latin typeface="Coptic1" pitchFamily="2" charset="0"/>
                          <a:cs typeface="Arial" charset="0"/>
                        </a:rPr>
                        <a:t> </a:t>
                      </a:r>
                      <a:r>
                        <a:rPr kumimoji="0" lang="en-US" sz="5300" b="0" i="0" u="none" strike="noStrike" cap="none" normalizeH="0" baseline="0" err="1">
                          <a:ln>
                            <a:noFill/>
                          </a:ln>
                          <a:solidFill>
                            <a:srgbClr val="FFFF00"/>
                          </a:solidFill>
                          <a:effectLst/>
                          <a:latin typeface="Coptic1" pitchFamily="2" charset="0"/>
                          <a:cs typeface="Arial" charset="0"/>
                        </a:rPr>
                        <a:t>e~bol</a:t>
                      </a:r>
                      <a:r>
                        <a:rPr kumimoji="0" lang="en-US" sz="5300" b="0" i="0" u="none" strike="noStrike" cap="none" normalizeH="0" baseline="0">
                          <a:ln>
                            <a:noFill/>
                          </a:ln>
                          <a:solidFill>
                            <a:srgbClr val="FFFF00"/>
                          </a:solidFill>
                          <a:effectLst/>
                          <a:latin typeface="Coptic1" pitchFamily="2" charset="0"/>
                          <a:cs typeface="Arial" charset="0"/>
                        </a:rPr>
                        <a:t> </a:t>
                      </a:r>
                      <a:r>
                        <a:rPr kumimoji="0" lang="en-US" sz="5300" b="0" i="0" u="none" strike="noStrike" cap="none" normalizeH="0" baseline="0" err="1">
                          <a:ln>
                            <a:noFill/>
                          </a:ln>
                          <a:solidFill>
                            <a:srgbClr val="FFFF00"/>
                          </a:solidFill>
                          <a:effectLst/>
                          <a:latin typeface="Coptic1" pitchFamily="2" charset="0"/>
                          <a:cs typeface="Arial" charset="0"/>
                        </a:rPr>
                        <a:t>n~te</a:t>
                      </a:r>
                      <a:r>
                        <a:rPr kumimoji="0" lang="en-US" sz="5300" b="0" i="0" u="none" strike="noStrike" cap="none" normalizeH="0" baseline="0">
                          <a:ln>
                            <a:noFill/>
                          </a:ln>
                          <a:solidFill>
                            <a:srgbClr val="FFFF00"/>
                          </a:solidFill>
                          <a:effectLst/>
                          <a:latin typeface="Coptic1" pitchFamily="2" charset="0"/>
                          <a:cs typeface="Arial" charset="0"/>
                        </a:rPr>
                        <a:t> </a:t>
                      </a:r>
                      <a:r>
                        <a:rPr kumimoji="0" lang="en-US" sz="5300" b="0" i="0" u="none" strike="noStrike" cap="none" normalizeH="0" baseline="0" err="1">
                          <a:ln>
                            <a:noFill/>
                          </a:ln>
                          <a:solidFill>
                            <a:srgbClr val="FFFF00"/>
                          </a:solidFill>
                          <a:effectLst/>
                          <a:latin typeface="Coptic1" pitchFamily="2" charset="0"/>
                          <a:cs typeface="Arial" charset="0"/>
                        </a:rPr>
                        <a:t>nennobi</a:t>
                      </a:r>
                      <a:r>
                        <a:rPr kumimoji="0" lang="en-US" sz="5300" b="0" i="0" u="none" strike="noStrike" cap="none" normalizeH="0" baseline="0">
                          <a:ln>
                            <a:noFill/>
                          </a:ln>
                          <a:solidFill>
                            <a:srgbClr val="FFFF00"/>
                          </a:solidFill>
                          <a:effectLst/>
                          <a:latin typeface="Coptic1" pitchFamily="2" charset="0"/>
                          <a:cs typeface="Arial" charset="0"/>
                        </a:rPr>
                        <a: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5" name="Tableau 3">
            <a:extLst>
              <a:ext uri="{FF2B5EF4-FFF2-40B4-BE49-F238E27FC236}">
                <a16:creationId xmlns:a16="http://schemas.microsoft.com/office/drawing/2014/main" id="{0A62B85F-5792-45A0-A4C9-D2F95C916EBE}"/>
              </a:ext>
            </a:extLst>
          </p:cNvPr>
          <p:cNvGraphicFramePr>
            <a:graphicFrameLocks noGrp="1"/>
          </p:cNvGraphicFramePr>
          <p:nvPr/>
        </p:nvGraphicFramePr>
        <p:xfrm>
          <a:off x="2032000" y="89808"/>
          <a:ext cx="8128000" cy="512064"/>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512064">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3200" dirty="0">
                          <a:solidFill>
                            <a:srgbClr val="FFFFFF"/>
                          </a:solidFill>
                          <a:latin typeface="Arial" charset="0"/>
                          <a:cs typeface="Arial" charset="0"/>
                        </a:rPr>
                        <a:t>Conclusion - </a:t>
                      </a:r>
                      <a:r>
                        <a:rPr kumimoji="0" lang="ar-EG" sz="2400" b="0" i="0" u="none" strike="noStrike" kern="1200" cap="none" spc="0" normalizeH="0" baseline="0" noProof="0" dirty="0">
                          <a:ln>
                            <a:noFill/>
                          </a:ln>
                          <a:solidFill>
                            <a:srgbClr val="FFFFFF"/>
                          </a:solidFill>
                          <a:effectLst/>
                          <a:uLnTx/>
                          <a:uFillTx/>
                          <a:latin typeface="Arial" charset="0"/>
                          <a:ea typeface="+mn-ea"/>
                          <a:cs typeface="Arial" charset="0"/>
                        </a:rPr>
                        <a:t>الختام</a:t>
                      </a:r>
                      <a:endParaRPr kumimoji="0" lang="en-CA" sz="2400" b="0" i="0" u="none" strike="noStrike" kern="1200" cap="none" spc="0" normalizeH="0" baseline="0" noProof="0" dirty="0">
                        <a:ln>
                          <a:noFill/>
                        </a:ln>
                        <a:solidFill>
                          <a:srgbClr val="FFFFFF"/>
                        </a:solidFill>
                        <a:effectLst/>
                        <a:uLnTx/>
                        <a:uFillTx/>
                        <a:latin typeface="Arial" charset="0"/>
                        <a:ea typeface="+mn-ea"/>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extLst>
      <p:ext uri="{BB962C8B-B14F-4D97-AF65-F5344CB8AC3E}">
        <p14:creationId xmlns:p14="http://schemas.microsoft.com/office/powerpoint/2010/main" val="275893416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23816" name="Group 40"/>
          <p:cNvGraphicFramePr>
            <a:graphicFrameLocks noGrp="1"/>
          </p:cNvGraphicFramePr>
          <p:nvPr>
            <p:ph/>
            <p:extLst>
              <p:ext uri="{D42A27DB-BD31-4B8C-83A1-F6EECF244321}">
                <p14:modId xmlns:p14="http://schemas.microsoft.com/office/powerpoint/2010/main" val="269238757"/>
              </p:ext>
            </p:extLst>
          </p:nvPr>
        </p:nvGraphicFramePr>
        <p:xfrm>
          <a:off x="0" y="0"/>
          <a:ext cx="12192000" cy="6705600"/>
        </p:xfrm>
        <a:graphic>
          <a:graphicData uri="http://schemas.openxmlformats.org/drawingml/2006/table">
            <a:tbl>
              <a:tblPr/>
              <a:tblGrid>
                <a:gridCol w="4453107">
                  <a:extLst>
                    <a:ext uri="{9D8B030D-6E8A-4147-A177-3AD203B41FA5}">
                      <a16:colId xmlns:a16="http://schemas.microsoft.com/office/drawing/2014/main" val="20000"/>
                    </a:ext>
                  </a:extLst>
                </a:gridCol>
                <a:gridCol w="4386093">
                  <a:extLst>
                    <a:ext uri="{9D8B030D-6E8A-4147-A177-3AD203B41FA5}">
                      <a16:colId xmlns:a16="http://schemas.microsoft.com/office/drawing/2014/main" val="20001"/>
                    </a:ext>
                  </a:extLst>
                </a:gridCol>
                <a:gridCol w="3352800">
                  <a:extLst>
                    <a:ext uri="{9D8B030D-6E8A-4147-A177-3AD203B41FA5}">
                      <a16:colId xmlns:a16="http://schemas.microsoft.com/office/drawing/2014/main" val="20002"/>
                    </a:ext>
                  </a:extLst>
                </a:gridCol>
              </a:tblGrid>
              <a:tr h="6438122">
                <a:tc>
                  <a:txBody>
                    <a:bodyPr/>
                    <a:lstStyle/>
                    <a:p>
                      <a:pPr marL="72000" marR="0" lvl="0" indent="0" algn="just"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err="1">
                          <a:ln>
                            <a:noFill/>
                          </a:ln>
                          <a:solidFill>
                            <a:schemeClr val="tx1"/>
                          </a:solidFill>
                          <a:effectLst/>
                          <a:latin typeface="Coptic1" pitchFamily="2" charset="0"/>
                          <a:cs typeface="Arial" charset="0"/>
                        </a:rPr>
                        <a:t>Aripameui</a:t>
                      </a:r>
                      <a:r>
                        <a:rPr kumimoji="0" lang="en-US" sz="3600" b="0" i="0" u="none" strike="noStrike" cap="none" normalizeH="0" baseline="0" dirty="0">
                          <a:ln>
                            <a:noFill/>
                          </a:ln>
                          <a:solidFill>
                            <a:schemeClr val="tx1"/>
                          </a:solidFill>
                          <a:effectLst/>
                          <a:latin typeface="Coptic1" pitchFamily="2" charset="0"/>
                          <a:cs typeface="Arial" charset="0"/>
                        </a:rPr>
                        <a:t>~ w~ Pa[</a:t>
                      </a:r>
                      <a:r>
                        <a:rPr kumimoji="0" lang="en-US" sz="3600" b="0" i="0" u="none" strike="noStrike" cap="none" normalizeH="0" baseline="0" dirty="0" err="1">
                          <a:ln>
                            <a:noFill/>
                          </a:ln>
                          <a:solidFill>
                            <a:schemeClr val="tx1"/>
                          </a:solidFill>
                          <a:effectLst/>
                          <a:latin typeface="Coptic1" pitchFamily="2" charset="0"/>
                          <a:cs typeface="Arial" charset="0"/>
                        </a:rPr>
                        <a:t>oic</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aksani</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qen</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tekmetouro</a:t>
                      </a:r>
                      <a:r>
                        <a:rPr kumimoji="0" lang="en-US" sz="3600" b="0" i="0" u="none" strike="noStrike" cap="none" normalizeH="0" baseline="0" dirty="0">
                          <a:ln>
                            <a:noFill/>
                          </a:ln>
                          <a:solidFill>
                            <a:schemeClr val="tx1"/>
                          </a:solidFill>
                          <a:effectLst/>
                          <a:latin typeface="Coptic1" pitchFamily="2" charset="0"/>
                          <a:cs typeface="Arial" charset="0"/>
                        </a:rPr>
                        <a:t>. </a:t>
                      </a:r>
                    </a:p>
                    <a:p>
                      <a:pPr marL="72000" marR="0" lvl="0" indent="0" algn="just" defTabSz="914400" rtl="0" eaLnBrk="1" fontAlgn="base" latinLnBrk="0" hangingPunct="1">
                        <a:lnSpc>
                          <a:spcPct val="100000"/>
                        </a:lnSpc>
                        <a:spcBef>
                          <a:spcPct val="20000"/>
                        </a:spcBef>
                        <a:spcAft>
                          <a:spcPct val="0"/>
                        </a:spcAft>
                        <a:buClrTx/>
                        <a:buSzTx/>
                        <a:buFontTx/>
                        <a:buNone/>
                        <a:tabLst/>
                      </a:pPr>
                      <a:endParaRPr kumimoji="0" lang="en-US" sz="3600" b="0" i="0" u="none" strike="noStrike" cap="none" normalizeH="0" baseline="0" dirty="0">
                        <a:ln>
                          <a:noFill/>
                        </a:ln>
                        <a:solidFill>
                          <a:schemeClr val="tx1"/>
                        </a:solidFill>
                        <a:effectLst/>
                        <a:latin typeface="Coptic1" pitchFamily="2" charset="0"/>
                        <a:cs typeface="Arial" charset="0"/>
                      </a:endParaRPr>
                    </a:p>
                    <a:p>
                      <a:pPr marL="72000" marR="0" lvl="0" indent="0" algn="just"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err="1">
                          <a:ln>
                            <a:noFill/>
                          </a:ln>
                          <a:solidFill>
                            <a:schemeClr val="tx1"/>
                          </a:solidFill>
                          <a:effectLst/>
                          <a:latin typeface="Coptic1" pitchFamily="2" charset="0"/>
                          <a:cs typeface="Arial" charset="0"/>
                        </a:rPr>
                        <a:t>Aripameui</a:t>
                      </a:r>
                      <a:r>
                        <a:rPr kumimoji="0" lang="en-US" sz="3600" b="0" i="0" u="none" strike="noStrike" cap="none" normalizeH="0" baseline="0" dirty="0">
                          <a:ln>
                            <a:noFill/>
                          </a:ln>
                          <a:solidFill>
                            <a:schemeClr val="tx1"/>
                          </a:solidFill>
                          <a:effectLst/>
                          <a:latin typeface="Coptic1" pitchFamily="2" charset="0"/>
                          <a:cs typeface="Arial" charset="0"/>
                        </a:rPr>
                        <a:t>~ w~ </a:t>
                      </a:r>
                      <a:r>
                        <a:rPr kumimoji="0" lang="en-US" sz="3600" b="0" i="0" u="none" strike="noStrike" cap="none" normalizeH="0" baseline="0" dirty="0" err="1">
                          <a:ln>
                            <a:noFill/>
                          </a:ln>
                          <a:solidFill>
                            <a:schemeClr val="tx1"/>
                          </a:solidFill>
                          <a:effectLst/>
                          <a:latin typeface="Coptic1" pitchFamily="2" charset="0"/>
                          <a:cs typeface="Arial" charset="0"/>
                        </a:rPr>
                        <a:t>Paouro</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aksani</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qen</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tekmetouro</a:t>
                      </a:r>
                      <a:r>
                        <a:rPr kumimoji="0" lang="en-US" sz="3600" b="0" i="0" u="none" strike="noStrike" cap="none" normalizeH="0" baseline="0" dirty="0">
                          <a:ln>
                            <a:noFill/>
                          </a:ln>
                          <a:solidFill>
                            <a:schemeClr val="tx1"/>
                          </a:solidFill>
                          <a:effectLst/>
                          <a:latin typeface="Coptic1" pitchFamily="2" charset="0"/>
                          <a:cs typeface="Arial" charset="0"/>
                        </a:rPr>
                        <a:t>. </a:t>
                      </a:r>
                    </a:p>
                    <a:p>
                      <a:pPr marL="72000" marR="0" lvl="0" indent="0" algn="just" defTabSz="914400" rtl="0" eaLnBrk="1" fontAlgn="base" latinLnBrk="0" hangingPunct="1">
                        <a:lnSpc>
                          <a:spcPct val="100000"/>
                        </a:lnSpc>
                        <a:spcBef>
                          <a:spcPct val="20000"/>
                        </a:spcBef>
                        <a:spcAft>
                          <a:spcPct val="0"/>
                        </a:spcAft>
                        <a:buClrTx/>
                        <a:buSzTx/>
                        <a:buFontTx/>
                        <a:buNone/>
                        <a:tabLst/>
                      </a:pPr>
                      <a:endParaRPr kumimoji="0" lang="en-US" sz="3600" b="0" i="0" u="none" strike="noStrike" cap="none" normalizeH="0" baseline="0" dirty="0">
                        <a:ln>
                          <a:noFill/>
                        </a:ln>
                        <a:solidFill>
                          <a:schemeClr val="tx1"/>
                        </a:solidFill>
                        <a:effectLst/>
                        <a:latin typeface="Coptic1" pitchFamily="2" charset="0"/>
                        <a:cs typeface="Arial" charset="0"/>
                      </a:endParaRPr>
                    </a:p>
                    <a:p>
                      <a:pPr marL="72000" marR="0" lvl="0" indent="0" algn="just"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err="1">
                          <a:ln>
                            <a:noFill/>
                          </a:ln>
                          <a:solidFill>
                            <a:schemeClr val="tx1"/>
                          </a:solidFill>
                          <a:effectLst/>
                          <a:latin typeface="Coptic1" pitchFamily="2" charset="0"/>
                          <a:cs typeface="Arial" charset="0"/>
                        </a:rPr>
                        <a:t>Aripameui</a:t>
                      </a:r>
                      <a:r>
                        <a:rPr kumimoji="0" lang="en-US" sz="3600" b="0" i="0" u="none" strike="noStrike" cap="none" normalizeH="0" baseline="0" dirty="0">
                          <a:ln>
                            <a:noFill/>
                          </a:ln>
                          <a:solidFill>
                            <a:schemeClr val="tx1"/>
                          </a:solidFill>
                          <a:effectLst/>
                          <a:latin typeface="Coptic1" pitchFamily="2" charset="0"/>
                          <a:cs typeface="Arial" charset="0"/>
                        </a:rPr>
                        <a:t>~ w~ V/</a:t>
                      </a:r>
                      <a:r>
                        <a:rPr kumimoji="0" lang="en-US" sz="3600" b="0" i="0" u="none" strike="noStrike" cap="none" normalizeH="0" baseline="0" dirty="0" err="1">
                          <a:ln>
                            <a:noFill/>
                          </a:ln>
                          <a:solidFill>
                            <a:schemeClr val="tx1"/>
                          </a:solidFill>
                          <a:effectLst/>
                          <a:latin typeface="Coptic1" pitchFamily="2" charset="0"/>
                          <a:cs typeface="Arial" charset="0"/>
                        </a:rPr>
                        <a:t>eyouab</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aksani</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qen</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tekmetouro</a:t>
                      </a:r>
                      <a:r>
                        <a:rPr kumimoji="0" lang="en-US" sz="3600" b="0" i="0" u="none" strike="noStrike" cap="none" normalizeH="0" baseline="0" dirty="0">
                          <a:ln>
                            <a:noFill/>
                          </a:ln>
                          <a:solidFill>
                            <a:schemeClr val="tx1"/>
                          </a:solidFill>
                          <a:effectLst/>
                          <a:latin typeface="Coptic1" pitchFamily="2" charset="0"/>
                          <a:cs typeface="Arial" charset="0"/>
                        </a:rPr>
                        <a:t>.</a:t>
                      </a:r>
                    </a:p>
                  </a:txBody>
                  <a:tcPr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500" b="0" i="0" u="none" strike="noStrike" cap="none" normalizeH="0" baseline="0" dirty="0">
                          <a:ln>
                            <a:noFill/>
                          </a:ln>
                          <a:solidFill>
                            <a:schemeClr val="tx1"/>
                          </a:solidFill>
                          <a:effectLst/>
                          <a:latin typeface="+mn-lt"/>
                          <a:cs typeface="Arial" charset="0"/>
                        </a:rPr>
                        <a:t>Souviens-Toi de moi, ô mon Seigneur, quand Tu viendras dans Ton Royaume.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500" b="0" i="0" u="none" strike="noStrike" cap="none" normalizeH="0" baseline="0" dirty="0">
                          <a:ln>
                            <a:noFill/>
                          </a:ln>
                          <a:solidFill>
                            <a:schemeClr val="tx1"/>
                          </a:solidFill>
                          <a:effectLst/>
                          <a:latin typeface="+mn-lt"/>
                          <a:cs typeface="Arial" charset="0"/>
                        </a:rPr>
                        <a:t>Souviens-Toi de moi, ô mon Roi, quand Tu viendras dans Ton Royaume.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500" b="0" i="0" u="none" strike="noStrike" cap="none" normalizeH="0" baseline="0" dirty="0">
                          <a:ln>
                            <a:noFill/>
                          </a:ln>
                          <a:solidFill>
                            <a:schemeClr val="tx1"/>
                          </a:solidFill>
                          <a:effectLst/>
                          <a:latin typeface="+mn-lt"/>
                          <a:cs typeface="Arial" charset="0"/>
                        </a:rPr>
                        <a:t>Souviens-Toi de moi, ô Saint, quand Tu viendras dans Ton Royaume.</a:t>
                      </a:r>
                      <a:endParaRPr kumimoji="0" lang="fr-CA" sz="3500" b="0" i="0" u="none" strike="noStrike" cap="none" normalizeH="0" baseline="0" dirty="0">
                        <a:ln>
                          <a:noFill/>
                        </a:ln>
                        <a:solidFill>
                          <a:schemeClr val="tx1"/>
                        </a:solidFill>
                        <a:effectLst/>
                        <a:latin typeface="+mn-lt"/>
                        <a:cs typeface="Arial" charset="0"/>
                      </a:endParaRPr>
                    </a:p>
                  </a:txBody>
                  <a:tcPr horzOverflow="overflow">
                    <a:lnL>
                      <a:noFill/>
                    </a:lnL>
                    <a:lnR>
                      <a:noFill/>
                    </a:lnR>
                    <a:lnT>
                      <a:noFill/>
                    </a:lnT>
                    <a:lnB cap="flat">
                      <a:noFill/>
                    </a:lnB>
                    <a:lnTlToBr>
                      <a:noFill/>
                    </a:lnTlToBr>
                    <a:lnBlToTr>
                      <a:noFill/>
                    </a:lnBlToTr>
                    <a:noFill/>
                  </a:tcPr>
                </a:tc>
                <a:tc>
                  <a:txBody>
                    <a:bodyPr/>
                    <a:lstStyle/>
                    <a:p>
                      <a:pPr marL="7200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ا</a:t>
                      </a:r>
                      <a:r>
                        <a:rPr kumimoji="0" lang="ar-SA" sz="4300" b="0" i="0" u="none" strike="noStrike" cap="none" normalizeH="0" baseline="0" dirty="0">
                          <a:ln>
                            <a:noFill/>
                          </a:ln>
                          <a:solidFill>
                            <a:schemeClr val="tx1"/>
                          </a:solidFill>
                          <a:effectLst/>
                          <a:latin typeface="Arial" charset="0"/>
                          <a:cs typeface="Arial" charset="0"/>
                        </a:rPr>
                        <a:t>أذكرني </a:t>
                      </a:r>
                      <a:r>
                        <a:rPr kumimoji="0" lang="ar-SA" sz="4300" b="0" i="0" u="none" strike="noStrike" cap="none" normalizeH="0" baseline="0" dirty="0" err="1">
                          <a:ln>
                            <a:noFill/>
                          </a:ln>
                          <a:solidFill>
                            <a:schemeClr val="tx1"/>
                          </a:solidFill>
                          <a:effectLst/>
                          <a:latin typeface="Arial" charset="0"/>
                          <a:cs typeface="Arial" charset="0"/>
                        </a:rPr>
                        <a:t>يارب</a:t>
                      </a:r>
                      <a:r>
                        <a:rPr kumimoji="0" lang="ar-SA" sz="4300" b="0" i="0" u="none" strike="noStrike" cap="none" normalizeH="0" baseline="0" dirty="0">
                          <a:ln>
                            <a:noFill/>
                          </a:ln>
                          <a:solidFill>
                            <a:schemeClr val="tx1"/>
                          </a:solidFill>
                          <a:effectLst/>
                          <a:latin typeface="Arial" charset="0"/>
                          <a:cs typeface="Arial" charset="0"/>
                        </a:rPr>
                        <a:t> متي جئت في ملكوتك. </a:t>
                      </a:r>
                      <a:endParaRPr kumimoji="0" lang="fr-FR" sz="4300" b="0" i="0" u="none" strike="noStrike" cap="none" normalizeH="0" baseline="0" dirty="0">
                        <a:ln>
                          <a:noFill/>
                        </a:ln>
                        <a:solidFill>
                          <a:schemeClr val="tx1"/>
                        </a:solidFill>
                        <a:effectLst/>
                        <a:latin typeface="Arial" charset="0"/>
                        <a:cs typeface="Arial" charset="0"/>
                      </a:endParaRPr>
                    </a:p>
                    <a:p>
                      <a:pPr marL="7200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أذكرني يا ملكي متي جئت في ملكوتك.</a:t>
                      </a:r>
                      <a:endParaRPr kumimoji="0" lang="fr-FR" sz="4300" b="0" i="0" u="none" strike="noStrike" cap="none" normalizeH="0" baseline="0" dirty="0">
                        <a:ln>
                          <a:noFill/>
                        </a:ln>
                        <a:solidFill>
                          <a:schemeClr val="tx1"/>
                        </a:solidFill>
                        <a:effectLst/>
                        <a:latin typeface="Arial" charset="0"/>
                        <a:cs typeface="Arial" charset="0"/>
                      </a:endParaRPr>
                    </a:p>
                    <a:p>
                      <a:pPr marL="72000" marR="0" lvl="0" indent="0" algn="just" defTabSz="914400" rtl="1" eaLnBrk="1" fontAlgn="base" latinLnBrk="0" hangingPunct="1">
                        <a:lnSpc>
                          <a:spcPct val="100000"/>
                        </a:lnSpc>
                        <a:spcBef>
                          <a:spcPct val="20000"/>
                        </a:spcBef>
                        <a:spcAft>
                          <a:spcPct val="0"/>
                        </a:spcAft>
                        <a:buClrTx/>
                        <a:buSzTx/>
                        <a:buFontTx/>
                        <a:buNone/>
                        <a:tabLst/>
                      </a:pP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أذكرني يا قدوس متي جئت في ملكوتك.</a:t>
                      </a:r>
                      <a:r>
                        <a:rPr kumimoji="0" lang="fr-FR" sz="4300" b="0" i="0" u="none" strike="noStrike" cap="none" normalizeH="0" baseline="0" dirty="0">
                          <a:ln>
                            <a:noFill/>
                          </a:ln>
                          <a:solidFill>
                            <a:schemeClr val="tx1"/>
                          </a:solidFill>
                          <a:effectLst/>
                          <a:latin typeface="Arial" charset="0"/>
                          <a:cs typeface="Arial" charset="0"/>
                        </a:rPr>
                        <a:t> </a:t>
                      </a:r>
                      <a:endParaRPr kumimoji="0" lang="en-US" sz="4300" b="0" i="0" u="none" strike="noStrike" cap="none" normalizeH="0" baseline="0" dirty="0">
                        <a:ln>
                          <a:noFill/>
                        </a:ln>
                        <a:solidFill>
                          <a:schemeClr val="tx1"/>
                        </a:solidFill>
                        <a:effectLst/>
                        <a:latin typeface="Arial" charset="0"/>
                        <a:cs typeface="Arial" charset="0"/>
                      </a:endParaRPr>
                    </a:p>
                  </a:txBody>
                  <a:tcP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95145294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51206" name="Group 38"/>
          <p:cNvGraphicFramePr>
            <a:graphicFrameLocks noGrp="1"/>
          </p:cNvGraphicFramePr>
          <p:nvPr>
            <p:extLst>
              <p:ext uri="{D42A27DB-BD31-4B8C-83A1-F6EECF244321}">
                <p14:modId xmlns:p14="http://schemas.microsoft.com/office/powerpoint/2010/main" val="4242308229"/>
              </p:ext>
            </p:extLst>
          </p:nvPr>
        </p:nvGraphicFramePr>
        <p:xfrm>
          <a:off x="0" y="268052"/>
          <a:ext cx="12192000" cy="5384800"/>
        </p:xfrm>
        <a:graphic>
          <a:graphicData uri="http://schemas.openxmlformats.org/drawingml/2006/table">
            <a:tbl>
              <a:tblPr/>
              <a:tblGrid>
                <a:gridCol w="6597515">
                  <a:extLst>
                    <a:ext uri="{9D8B030D-6E8A-4147-A177-3AD203B41FA5}">
                      <a16:colId xmlns:a16="http://schemas.microsoft.com/office/drawing/2014/main" val="20000"/>
                    </a:ext>
                  </a:extLst>
                </a:gridCol>
                <a:gridCol w="5594485">
                  <a:extLst>
                    <a:ext uri="{9D8B030D-6E8A-4147-A177-3AD203B41FA5}">
                      <a16:colId xmlns:a16="http://schemas.microsoft.com/office/drawing/2014/main" val="825773660"/>
                    </a:ext>
                  </a:extLst>
                </a:gridCol>
              </a:tblGrid>
              <a:tr h="204216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Afin que nous Te louions  avec Ton Père très bon  et le Saint Esprit, car Tu fus crucifié et nous sauvas.</a:t>
                      </a:r>
                      <a:endParaRPr kumimoji="0" lang="fr-CA" sz="3200" b="1"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err="1">
                          <a:ln>
                            <a:noFill/>
                          </a:ln>
                          <a:solidFill>
                            <a:schemeClr val="tx1"/>
                          </a:solidFill>
                          <a:effectLst/>
                          <a:latin typeface="Arial" charset="0"/>
                          <a:cs typeface="Arial" charset="0"/>
                        </a:rPr>
                        <a:t>لكى</a:t>
                      </a:r>
                      <a:r>
                        <a:rPr kumimoji="0" lang="ar-SA" sz="3200" b="0" i="0" u="none" strike="noStrike" cap="none" normalizeH="0" baseline="0">
                          <a:ln>
                            <a:noFill/>
                          </a:ln>
                          <a:solidFill>
                            <a:schemeClr val="tx1"/>
                          </a:solidFill>
                          <a:effectLst/>
                          <a:latin typeface="Arial" charset="0"/>
                          <a:cs typeface="Arial" charset="0"/>
                        </a:rPr>
                        <a:t> نسبحك</a:t>
                      </a:r>
                      <a:r>
                        <a:rPr kumimoji="0" lang="fr-FR" sz="3200" b="0" i="0" u="none" strike="noStrike" cap="none" normalizeH="0" baseline="0">
                          <a:ln>
                            <a:noFill/>
                          </a:ln>
                          <a:solidFill>
                            <a:schemeClr val="tx1"/>
                          </a:solidFill>
                          <a:effectLst/>
                          <a:latin typeface="Arial" charset="0"/>
                          <a:cs typeface="Arial" charset="0"/>
                        </a:rPr>
                        <a:t> </a:t>
                      </a:r>
                      <a:r>
                        <a:rPr kumimoji="0" lang="ar-SA" sz="3200" b="0" i="0" u="none" strike="noStrike" cap="none" normalizeH="0" baseline="0">
                          <a:ln>
                            <a:noFill/>
                          </a:ln>
                          <a:solidFill>
                            <a:schemeClr val="tx1"/>
                          </a:solidFill>
                          <a:effectLst/>
                          <a:latin typeface="Arial" charset="0"/>
                          <a:cs typeface="Arial" charset="0"/>
                        </a:rPr>
                        <a:t>مع أبيك الصالح</a:t>
                      </a:r>
                      <a:endParaRPr kumimoji="0" lang="ar-EG" sz="32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والروح القدس</a:t>
                      </a:r>
                      <a:r>
                        <a:rPr kumimoji="0" lang="fr-FR" sz="3200" b="0" i="0" u="none" strike="noStrike" cap="none" normalizeH="0" baseline="0">
                          <a:ln>
                            <a:noFill/>
                          </a:ln>
                          <a:solidFill>
                            <a:schemeClr val="tx1"/>
                          </a:solidFill>
                          <a:effectLst/>
                          <a:latin typeface="Arial" charset="0"/>
                          <a:cs typeface="Arial" charset="0"/>
                        </a:rPr>
                        <a:t> </a:t>
                      </a:r>
                      <a:r>
                        <a:rPr kumimoji="0" lang="ar-SA" sz="3200" b="0" i="0" u="none" strike="noStrike" cap="none" normalizeH="0" baseline="0">
                          <a:ln>
                            <a:noFill/>
                          </a:ln>
                          <a:solidFill>
                            <a:schemeClr val="tx1"/>
                          </a:solidFill>
                          <a:effectLst/>
                          <a:latin typeface="Arial" charset="0"/>
                          <a:cs typeface="Arial" charset="0"/>
                        </a:rPr>
                        <a:t>لأنك (</a:t>
                      </a:r>
                      <a:r>
                        <a:rPr kumimoji="0" lang="ar-EG" sz="3200" b="0" i="0" u="none" strike="noStrike" cap="none" normalizeH="0" baseline="0">
                          <a:ln>
                            <a:noFill/>
                          </a:ln>
                          <a:solidFill>
                            <a:schemeClr val="tx1"/>
                          </a:solidFill>
                          <a:effectLst/>
                          <a:latin typeface="Arial" charset="0"/>
                          <a:cs typeface="Arial" charset="0"/>
                        </a:rPr>
                        <a:t> ... </a:t>
                      </a:r>
                      <a:r>
                        <a:rPr kumimoji="0" lang="ar-SA" sz="3200" b="0" i="0" u="none" strike="noStrike" cap="none" normalizeH="0" baseline="0">
                          <a:ln>
                            <a:noFill/>
                          </a:ln>
                          <a:solidFill>
                            <a:schemeClr val="tx1"/>
                          </a:solidFill>
                          <a:effectLst/>
                          <a:latin typeface="Arial" charset="0"/>
                          <a:cs typeface="Arial" charset="0"/>
                        </a:rPr>
                        <a:t>) وخلصتنا أرحمنا.</a:t>
                      </a:r>
                      <a:endParaRPr kumimoji="0" lang="en-CA" sz="3200" b="0" i="0" u="none" strike="noStrike" cap="none" normalizeH="0" baseline="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Eyrenhwc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e~rok</a:t>
                      </a:r>
                      <a:r>
                        <a:rPr kumimoji="0" lang="en-US" sz="5300" b="0" i="0" u="none" strike="noStrike" cap="none" normalizeH="0" baseline="0" dirty="0">
                          <a:ln>
                            <a:noFill/>
                          </a:ln>
                          <a:solidFill>
                            <a:srgbClr val="FFFF00"/>
                          </a:solidFill>
                          <a:effectLst/>
                          <a:latin typeface="Coptic1" pitchFamily="2" charset="0"/>
                          <a:cs typeface="Arial" charset="0"/>
                        </a:rPr>
                        <a:t>:</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Pekiwt</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n~a~gayoc</a:t>
                      </a:r>
                      <a:r>
                        <a:rPr kumimoji="0" lang="en-US" sz="5300" b="0" i="0" u="none" strike="noStrike" cap="none" normalizeH="0" baseline="0" dirty="0">
                          <a:ln>
                            <a:noFill/>
                          </a:ln>
                          <a:solidFill>
                            <a:srgbClr val="FFFF00"/>
                          </a:solidFill>
                          <a:effectLst/>
                          <a:latin typeface="Coptic1" pitchFamily="2" charset="0"/>
                          <a:cs typeface="Arial" charset="0"/>
                        </a:rPr>
                        <a:t>:</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Pip~neuma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eyouab</a:t>
                      </a:r>
                      <a:r>
                        <a:rPr kumimoji="0" lang="en-US" sz="5300" b="0" i="0" u="none" strike="noStrike" cap="none" normalizeH="0" baseline="0" dirty="0">
                          <a:ln>
                            <a:noFill/>
                          </a:ln>
                          <a:solidFill>
                            <a:srgbClr val="FFFF00"/>
                          </a:solidFill>
                          <a:effectLst/>
                          <a:latin typeface="Coptic1" pitchFamily="2" charset="0"/>
                          <a:cs typeface="Arial" charset="0"/>
                        </a:rPr>
                        <a:t>:</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je </a:t>
                      </a:r>
                      <a:r>
                        <a:rPr kumimoji="0" lang="en-US" sz="5300" b="0" i="0" u="none" strike="noStrike" cap="none" normalizeH="0" baseline="0" dirty="0" err="1">
                          <a:ln>
                            <a:noFill/>
                          </a:ln>
                          <a:solidFill>
                            <a:srgbClr val="FFFF00"/>
                          </a:solidFill>
                          <a:effectLst/>
                          <a:latin typeface="Coptic1" pitchFamily="2" charset="0"/>
                          <a:cs typeface="Arial" charset="0"/>
                        </a:rPr>
                        <a:t>auask</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akcw</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m~mon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nai</a:t>
                      </a:r>
                      <a:r>
                        <a:rPr kumimoji="0" lang="en-US" sz="5300" b="0" i="0" u="none" strike="noStrike" cap="none" normalizeH="0" baseline="0" dirty="0">
                          <a:ln>
                            <a:noFill/>
                          </a:ln>
                          <a:solidFill>
                            <a:srgbClr val="FFFF00"/>
                          </a:solidFill>
                          <a:effectLst/>
                          <a:latin typeface="Coptic1" pitchFamily="2" charset="0"/>
                          <a:cs typeface="Arial" charset="0"/>
                        </a:rPr>
                        <a:t> nan.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15002993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3082370135"/>
              </p:ext>
            </p:extLst>
          </p:nvPr>
        </p:nvGraphicFramePr>
        <p:xfrm>
          <a:off x="0" y="625151"/>
          <a:ext cx="12192000" cy="612648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07422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Pitié pour moi, mon Dieu, en Ton amour, selon Ta grande miséricorde, efface mon péché, Lave-moi tout entier de ma faute et purifie-moi de mon offense. Oui, je connais mon péché, ma faute est toujours devant moi, contre Toi, Toi seul, j'ai péché, ce qui est mal à Tes yeux, je l'ai fait.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err="1">
                          <a:ln>
                            <a:noFill/>
                          </a:ln>
                          <a:solidFill>
                            <a:schemeClr val="tx1"/>
                          </a:solidFill>
                          <a:effectLst/>
                          <a:latin typeface="Arial" charset="0"/>
                          <a:cs typeface="Arial" charset="0"/>
                        </a:rPr>
                        <a:t>ارْحَمنِى</a:t>
                      </a:r>
                      <a:r>
                        <a:rPr kumimoji="0" lang="ar-SA" sz="4300" b="0" i="0" u="none" strike="noStrike" cap="none" normalizeH="0" baseline="0" dirty="0">
                          <a:ln>
                            <a:noFill/>
                          </a:ln>
                          <a:solidFill>
                            <a:schemeClr val="tx1"/>
                          </a:solidFill>
                          <a:effectLst/>
                          <a:latin typeface="Arial" charset="0"/>
                          <a:cs typeface="Arial" charset="0"/>
                        </a:rPr>
                        <a:t> يَا الله كَعَظيمِ رَحْمتِكَ، وكمِثْل كَثْرةِ </a:t>
                      </a:r>
                      <a:r>
                        <a:rPr kumimoji="0" lang="ar-SA" sz="4300" b="0" i="0" u="none" strike="noStrike" cap="none" normalizeH="0" baseline="0" dirty="0" err="1">
                          <a:ln>
                            <a:noFill/>
                          </a:ln>
                          <a:solidFill>
                            <a:schemeClr val="tx1"/>
                          </a:solidFill>
                          <a:effectLst/>
                          <a:latin typeface="Arial" charset="0"/>
                          <a:cs typeface="Arial" charset="0"/>
                        </a:rPr>
                        <a:t>رَأفاتِكَ</a:t>
                      </a:r>
                      <a:r>
                        <a:rPr kumimoji="0" lang="ar-SA" sz="4300" b="0" i="0" u="none" strike="noStrike" cap="none" normalizeH="0" baseline="0" dirty="0">
                          <a:ln>
                            <a:noFill/>
                          </a:ln>
                          <a:solidFill>
                            <a:schemeClr val="tx1"/>
                          </a:solidFill>
                          <a:effectLst/>
                          <a:latin typeface="Arial" charset="0"/>
                          <a:cs typeface="Arial" charset="0"/>
                        </a:rPr>
                        <a:t> تَمْحُو </a:t>
                      </a:r>
                      <a:r>
                        <a:rPr kumimoji="0" lang="ar-SA" sz="4300" b="0" i="0" u="none" strike="noStrike" cap="none" normalizeH="0" baseline="0" dirty="0" err="1">
                          <a:ln>
                            <a:noFill/>
                          </a:ln>
                          <a:solidFill>
                            <a:schemeClr val="tx1"/>
                          </a:solidFill>
                          <a:effectLst/>
                          <a:latin typeface="Arial" charset="0"/>
                          <a:cs typeface="Arial" charset="0"/>
                        </a:rPr>
                        <a:t>إثْمِى</a:t>
                      </a:r>
                      <a:r>
                        <a:rPr kumimoji="0" lang="ar-SA"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err="1">
                          <a:ln>
                            <a:noFill/>
                          </a:ln>
                          <a:solidFill>
                            <a:schemeClr val="tx1"/>
                          </a:solidFill>
                          <a:effectLst/>
                          <a:latin typeface="Arial" charset="0"/>
                          <a:cs typeface="Arial" charset="0"/>
                        </a:rPr>
                        <a:t>تَغْسلُنِى</a:t>
                      </a:r>
                      <a:r>
                        <a:rPr kumimoji="0" lang="ar-SA" sz="4300" b="0" i="0" u="none" strike="noStrike" cap="none" normalizeH="0" baseline="0" dirty="0">
                          <a:ln>
                            <a:noFill/>
                          </a:ln>
                          <a:solidFill>
                            <a:schemeClr val="tx1"/>
                          </a:solidFill>
                          <a:effectLst/>
                          <a:latin typeface="Arial" charset="0"/>
                          <a:cs typeface="Arial" charset="0"/>
                        </a:rPr>
                        <a:t> كَثيراً مِنْ </a:t>
                      </a:r>
                      <a:r>
                        <a:rPr kumimoji="0" lang="ar-SA" sz="4300" b="0" i="0" u="none" strike="noStrike" cap="none" normalizeH="0" baseline="0" dirty="0" err="1">
                          <a:ln>
                            <a:noFill/>
                          </a:ln>
                          <a:solidFill>
                            <a:schemeClr val="tx1"/>
                          </a:solidFill>
                          <a:effectLst/>
                          <a:latin typeface="Arial" charset="0"/>
                          <a:cs typeface="Arial" charset="0"/>
                        </a:rPr>
                        <a:t>إثْمِى</a:t>
                      </a:r>
                      <a:r>
                        <a:rPr kumimoji="0" lang="ar-SA" sz="4300" b="0" i="0" u="none" strike="noStrike" cap="none" normalizeH="0" baseline="0" dirty="0">
                          <a:ln>
                            <a:noFill/>
                          </a:ln>
                          <a:solidFill>
                            <a:schemeClr val="tx1"/>
                          </a:solidFill>
                          <a:effectLst/>
                          <a:latin typeface="Arial" charset="0"/>
                          <a:cs typeface="Arial" charset="0"/>
                        </a:rPr>
                        <a:t>، ومِنْ </a:t>
                      </a:r>
                      <a:r>
                        <a:rPr kumimoji="0" lang="ar-SA" sz="4300" b="0" i="0" u="none" strike="noStrike" cap="none" normalizeH="0" baseline="0" dirty="0" err="1">
                          <a:ln>
                            <a:noFill/>
                          </a:ln>
                          <a:solidFill>
                            <a:schemeClr val="tx1"/>
                          </a:solidFill>
                          <a:effectLst/>
                          <a:latin typeface="Arial" charset="0"/>
                          <a:cs typeface="Arial" charset="0"/>
                        </a:rPr>
                        <a:t>خَطيئتِى</a:t>
                      </a:r>
                      <a:r>
                        <a:rPr kumimoji="0" lang="ar-SA"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err="1">
                          <a:ln>
                            <a:noFill/>
                          </a:ln>
                          <a:solidFill>
                            <a:schemeClr val="tx1"/>
                          </a:solidFill>
                          <a:effectLst/>
                          <a:latin typeface="Arial" charset="0"/>
                          <a:cs typeface="Arial" charset="0"/>
                        </a:rPr>
                        <a:t>تُطهَّرنِى</a:t>
                      </a:r>
                      <a:r>
                        <a:rPr kumimoji="0" lang="ar-SA" sz="4300" b="0" i="0" u="none" strike="noStrike" cap="none" normalizeH="0" baseline="0" dirty="0">
                          <a:ln>
                            <a:noFill/>
                          </a:ln>
                          <a:solidFill>
                            <a:schemeClr val="tx1"/>
                          </a:solidFill>
                          <a:effectLst/>
                          <a:latin typeface="Arial" charset="0"/>
                          <a:cs typeface="Arial" charset="0"/>
                        </a:rPr>
                        <a:t>.</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لأنِّى أنا عارفٌ </a:t>
                      </a:r>
                      <a:r>
                        <a:rPr kumimoji="0" lang="ar-AE" sz="4300" b="0" i="0" u="none" strike="noStrike" cap="none" normalizeH="0" baseline="0" dirty="0" err="1">
                          <a:ln>
                            <a:noFill/>
                          </a:ln>
                          <a:solidFill>
                            <a:schemeClr val="tx1"/>
                          </a:solidFill>
                          <a:effectLst/>
                          <a:latin typeface="Arial" charset="0"/>
                          <a:cs typeface="Arial" charset="0"/>
                        </a:rPr>
                        <a:t>بإثْمِى</a:t>
                      </a:r>
                      <a:r>
                        <a:rPr kumimoji="0" lang="ar-AE"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err="1">
                          <a:ln>
                            <a:noFill/>
                          </a:ln>
                          <a:solidFill>
                            <a:schemeClr val="tx1"/>
                          </a:solidFill>
                          <a:effectLst/>
                          <a:latin typeface="Arial" charset="0"/>
                          <a:cs typeface="Arial" charset="0"/>
                        </a:rPr>
                        <a:t>وخَطيئتِى</a:t>
                      </a:r>
                      <a:r>
                        <a:rPr kumimoji="0" lang="ar-AE"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err="1">
                          <a:ln>
                            <a:noFill/>
                          </a:ln>
                          <a:solidFill>
                            <a:schemeClr val="tx1"/>
                          </a:solidFill>
                          <a:effectLst/>
                          <a:latin typeface="Arial" charset="0"/>
                          <a:cs typeface="Arial" charset="0"/>
                        </a:rPr>
                        <a:t>أمَامِى</a:t>
                      </a:r>
                      <a:r>
                        <a:rPr kumimoji="0" lang="ar-AE"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err="1">
                          <a:ln>
                            <a:noFill/>
                          </a:ln>
                          <a:solidFill>
                            <a:schemeClr val="tx1"/>
                          </a:solidFill>
                          <a:effectLst/>
                          <a:latin typeface="Arial" charset="0"/>
                          <a:cs typeface="Arial" charset="0"/>
                        </a:rPr>
                        <a:t>فى</a:t>
                      </a:r>
                      <a:r>
                        <a:rPr kumimoji="0" lang="ar-AE" sz="4300" b="0" i="0" u="none" strike="noStrike" cap="none" normalizeH="0" baseline="0" dirty="0">
                          <a:ln>
                            <a:noFill/>
                          </a:ln>
                          <a:solidFill>
                            <a:schemeClr val="tx1"/>
                          </a:solidFill>
                          <a:effectLst/>
                          <a:latin typeface="Arial" charset="0"/>
                          <a:cs typeface="Arial" charset="0"/>
                        </a:rPr>
                        <a:t> كلِّ حينٍ.</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لَكَ وحْدَك أخْطأْت، والشَرُّ قدامَكَ صَنعْتُ.</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2" name="Tableau 3">
            <a:extLst>
              <a:ext uri="{FF2B5EF4-FFF2-40B4-BE49-F238E27FC236}">
                <a16:creationId xmlns:a16="http://schemas.microsoft.com/office/drawing/2014/main" id="{87C94F22-462A-5453-FB40-7DABE019EBD9}"/>
              </a:ext>
            </a:extLst>
          </p:cNvPr>
          <p:cNvGraphicFramePr>
            <a:graphicFrameLocks noGrp="1"/>
          </p:cNvGraphicFramePr>
          <p:nvPr>
            <p:extLst>
              <p:ext uri="{D42A27DB-BD31-4B8C-83A1-F6EECF244321}">
                <p14:modId xmlns:p14="http://schemas.microsoft.com/office/powerpoint/2010/main" val="761890471"/>
              </p:ext>
            </p:extLst>
          </p:nvPr>
        </p:nvGraphicFramePr>
        <p:xfrm>
          <a:off x="2032000" y="89808"/>
          <a:ext cx="8128000" cy="512064"/>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512064">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fr-FR" sz="2800" dirty="0">
                          <a:solidFill>
                            <a:srgbClr val="FFFFFF"/>
                          </a:solidFill>
                          <a:latin typeface="Arial" charset="0"/>
                          <a:cs typeface="Arial" charset="0"/>
                        </a:rPr>
                        <a:t>Psaume 50</a:t>
                      </a:r>
                      <a:endParaRPr kumimoji="0" lang="en-CA" sz="2000" b="0" i="0" u="none" strike="noStrike" kern="1200" cap="none" spc="0" normalizeH="0" baseline="0" noProof="0" dirty="0">
                        <a:ln>
                          <a:noFill/>
                        </a:ln>
                        <a:solidFill>
                          <a:srgbClr val="FFFFFF"/>
                        </a:solidFill>
                        <a:effectLst/>
                        <a:uLnTx/>
                        <a:uFillTx/>
                        <a:latin typeface="Arial" charset="0"/>
                        <a:ea typeface="+mn-ea"/>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extLst>
      <p:ext uri="{BB962C8B-B14F-4D97-AF65-F5344CB8AC3E}">
        <p14:creationId xmlns:p14="http://schemas.microsoft.com/office/powerpoint/2010/main" val="4267693638"/>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1566916240"/>
              </p:ext>
            </p:extLst>
          </p:nvPr>
        </p:nvGraphicFramePr>
        <p:xfrm>
          <a:off x="0" y="0"/>
          <a:ext cx="12192000" cy="685800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Ainsi Tu peux parler et montrer Ta justice, être juge et montrer Ta victoire. Moi je suis né dans la faute, j’étais pécheur dès le sein de ma mère. Mais Tu veux au fond de moi la vérité ; dans le secret Tu m'apprends la sagesse. Purifie-moi avec l'hysope et je serai pur ; lave-moi et je serai blanc, plus que la neige.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لِكىْ تَتَبرَّرَ في أقْوالِكَ. وتَغْلبَ إذَا حُوكِمْتَ.</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لأنِّى هَا </a:t>
                      </a:r>
                      <a:r>
                        <a:rPr kumimoji="0" lang="ar-AE" sz="4300" b="0" i="0" u="none" strike="noStrike" cap="none" normalizeH="0" baseline="0" dirty="0" err="1">
                          <a:ln>
                            <a:noFill/>
                          </a:ln>
                          <a:solidFill>
                            <a:schemeClr val="tx1"/>
                          </a:solidFill>
                          <a:effectLst/>
                          <a:latin typeface="Arial" charset="0"/>
                          <a:cs typeface="Arial" charset="0"/>
                        </a:rPr>
                        <a:t>أنَذَا</a:t>
                      </a:r>
                      <a:r>
                        <a:rPr kumimoji="0" lang="ar-AE" sz="4300" b="0" i="0" u="none" strike="noStrike" cap="none" normalizeH="0" baseline="0" dirty="0">
                          <a:ln>
                            <a:noFill/>
                          </a:ln>
                          <a:solidFill>
                            <a:schemeClr val="tx1"/>
                          </a:solidFill>
                          <a:effectLst/>
                          <a:latin typeface="Arial" charset="0"/>
                          <a:cs typeface="Arial" charset="0"/>
                        </a:rPr>
                        <a:t> بالإثم حُبلَ بي، وبالَخَطايَا ولدتني أمي.</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لأنَّكَ هَكَذا قَدْ أحْبَبتُ الحقَّ، إذْ أوْضَحتَ لي غَوامِضَ حِكْمتِكَ ومَسْتورَاتِها.</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تَنضَحُ عَلىَّ بِزُوفَاكَ فأطَّهَّرُ، تغسلني فَأبْيضُّ أكْثَر مِنَ الثَّلجِ</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95148778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3901802874"/>
              </p:ext>
            </p:extLst>
          </p:nvPr>
        </p:nvGraphicFramePr>
        <p:xfrm>
          <a:off x="0" y="0"/>
          <a:ext cx="12192000" cy="685800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Fais que j'entende les chants et la fête : ils danseront les os que Tu broyais. Détourne Ta Face de mes fautes, enlève tous mes péchés. Créé en moi un cœur pur ô mon Dieu, renouvelle et raffermis au fond de moi mon esprit. Ne me chasse pas loin de Ta face, ne me reprends Ton Esprit Saint.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تسمعني سُرُوراً وفَرحاً، فتَبْتهِجَ العظامُ المتواضعة.</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أصْرِفْ وجْهَكَ عَنْ خطاياي، وأمْحُ كلَّ آثَامِي.</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قَلبِاً نَقياً أخْلقْ فيَّ يَا الله، ورُوحاً مُسْتَقيماً جدِّدْ في أحشائي. لا تَطرَحنِي مِنْ قُدَّامَ وجْهِكَ، ورُوحكَ القُدُّوسَ لا تَنْزعْهُ مِنِّى.</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40731925"/>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3909084544"/>
              </p:ext>
            </p:extLst>
          </p:nvPr>
        </p:nvGraphicFramePr>
        <p:xfrm>
          <a:off x="0" y="0"/>
          <a:ext cx="12192000" cy="6858000"/>
        </p:xfrm>
        <a:graphic>
          <a:graphicData uri="http://schemas.openxmlformats.org/drawingml/2006/table">
            <a:tbl>
              <a:tblPr/>
              <a:tblGrid>
                <a:gridCol w="6363478">
                  <a:extLst>
                    <a:ext uri="{9D8B030D-6E8A-4147-A177-3AD203B41FA5}">
                      <a16:colId xmlns:a16="http://schemas.microsoft.com/office/drawing/2014/main" val="20001"/>
                    </a:ext>
                  </a:extLst>
                </a:gridCol>
                <a:gridCol w="5828522">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Rends-moi la joie d’être sauvé ; que l’esprit généreux me soutienne. Aux pécheurs j’enseignerai Tes chemins : vers Toi reviendront les égarés. Libère-moi du sang versé, Dieu mon Dieu sauveur, et ma langue acclamera Ta justice ! Seigneur, ouvre mes lèvres, et ma bouche proclamera Ta louange.</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err="1">
                          <a:ln>
                            <a:noFill/>
                          </a:ln>
                          <a:solidFill>
                            <a:schemeClr val="tx1"/>
                          </a:solidFill>
                          <a:effectLst/>
                          <a:latin typeface="Arial" charset="0"/>
                          <a:cs typeface="Arial" charset="0"/>
                        </a:rPr>
                        <a:t>امْنَحْنِى</a:t>
                      </a:r>
                      <a:r>
                        <a:rPr kumimoji="0" lang="ar-SA" sz="4300" b="0" i="0" u="none" strike="noStrike" cap="none" normalizeH="0" baseline="0" dirty="0">
                          <a:ln>
                            <a:noFill/>
                          </a:ln>
                          <a:solidFill>
                            <a:schemeClr val="tx1"/>
                          </a:solidFill>
                          <a:effectLst/>
                          <a:latin typeface="Arial" charset="0"/>
                          <a:cs typeface="Arial" charset="0"/>
                        </a:rPr>
                        <a:t> بَهْجةَ خَلاصِكَ، وبرُوحِ رئاسي اعضدني.</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فأعْلمِ الأثَمَةَ طُرُقكَ، والمنَافِقونَ إليْكَ يَرجعونَ،</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نَجِّنِى مِنَ الدِّماء يا الله. إلَه خَلاصِي. يَبتَهجُ </a:t>
                      </a:r>
                      <a:r>
                        <a:rPr kumimoji="0" lang="ar-AE" sz="4300" b="0" i="0" u="none" strike="noStrike" cap="none" normalizeH="0" baseline="0" dirty="0" err="1">
                          <a:ln>
                            <a:noFill/>
                          </a:ln>
                          <a:solidFill>
                            <a:schemeClr val="tx1"/>
                          </a:solidFill>
                          <a:effectLst/>
                          <a:latin typeface="Arial" charset="0"/>
                          <a:cs typeface="Arial" charset="0"/>
                        </a:rPr>
                        <a:t>لِسانِى</a:t>
                      </a:r>
                      <a:r>
                        <a:rPr kumimoji="0" lang="ar-AE" sz="4300" b="0" i="0" u="none" strike="noStrike" cap="none" normalizeH="0" baseline="0" dirty="0">
                          <a:ln>
                            <a:noFill/>
                          </a:ln>
                          <a:solidFill>
                            <a:schemeClr val="tx1"/>
                          </a:solidFill>
                          <a:effectLst/>
                          <a:latin typeface="Arial" charset="0"/>
                          <a:cs typeface="Arial" charset="0"/>
                        </a:rPr>
                        <a:t> بعدلِكَ.</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err="1">
                          <a:ln>
                            <a:noFill/>
                          </a:ln>
                          <a:solidFill>
                            <a:schemeClr val="tx1"/>
                          </a:solidFill>
                          <a:effectLst/>
                          <a:latin typeface="Arial" charset="0"/>
                          <a:cs typeface="Arial" charset="0"/>
                        </a:rPr>
                        <a:t>يَاربِّ</a:t>
                      </a:r>
                      <a:r>
                        <a:rPr kumimoji="0" lang="ar-AE"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err="1">
                          <a:ln>
                            <a:noFill/>
                          </a:ln>
                          <a:solidFill>
                            <a:schemeClr val="tx1"/>
                          </a:solidFill>
                          <a:effectLst/>
                          <a:latin typeface="Arial" charset="0"/>
                          <a:cs typeface="Arial" charset="0"/>
                        </a:rPr>
                        <a:t>إفْتَح</a:t>
                      </a:r>
                      <a:r>
                        <a:rPr kumimoji="0" lang="ar-AE"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err="1">
                          <a:ln>
                            <a:noFill/>
                          </a:ln>
                          <a:solidFill>
                            <a:schemeClr val="tx1"/>
                          </a:solidFill>
                          <a:effectLst/>
                          <a:latin typeface="Arial" charset="0"/>
                          <a:cs typeface="Arial" charset="0"/>
                        </a:rPr>
                        <a:t>شَفتَىَّ</a:t>
                      </a:r>
                      <a:r>
                        <a:rPr kumimoji="0" lang="ar-AE" sz="4300" b="0" i="0" u="none" strike="noStrike" cap="none" normalizeH="0" baseline="0" dirty="0">
                          <a:ln>
                            <a:noFill/>
                          </a:ln>
                          <a:solidFill>
                            <a:schemeClr val="tx1"/>
                          </a:solidFill>
                          <a:effectLst/>
                          <a:latin typeface="Arial" charset="0"/>
                          <a:cs typeface="Arial" charset="0"/>
                        </a:rPr>
                        <a:t> فَيُخبرُ </a:t>
                      </a:r>
                      <a:r>
                        <a:rPr kumimoji="0" lang="ar-AE" sz="4300" b="0" i="0" u="none" strike="noStrike" cap="none" normalizeH="0" baseline="0" dirty="0" err="1">
                          <a:ln>
                            <a:noFill/>
                          </a:ln>
                          <a:solidFill>
                            <a:schemeClr val="tx1"/>
                          </a:solidFill>
                          <a:effectLst/>
                          <a:latin typeface="Arial" charset="0"/>
                          <a:cs typeface="Arial" charset="0"/>
                        </a:rPr>
                        <a:t>فَمِى</a:t>
                      </a:r>
                      <a:r>
                        <a:rPr kumimoji="0" lang="ar-AE"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err="1">
                          <a:ln>
                            <a:noFill/>
                          </a:ln>
                          <a:solidFill>
                            <a:schemeClr val="tx1"/>
                          </a:solidFill>
                          <a:effectLst/>
                          <a:latin typeface="Arial" charset="0"/>
                          <a:cs typeface="Arial" charset="0"/>
                        </a:rPr>
                        <a:t>بَتَسْبحَتِكَ</a:t>
                      </a:r>
                      <a:r>
                        <a:rPr kumimoji="0" lang="ar-AE" sz="4300" b="0" i="0" u="none" strike="noStrike" cap="none" normalizeH="0" baseline="0" dirty="0">
                          <a:ln>
                            <a:noFill/>
                          </a:ln>
                          <a:solidFill>
                            <a:schemeClr val="tx1"/>
                          </a:solidFill>
                          <a:effectLst/>
                          <a:latin typeface="Arial" charset="0"/>
                          <a:cs typeface="Arial" charset="0"/>
                        </a:rPr>
                        <a:t>.</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20099938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2698468148"/>
              </p:ext>
            </p:extLst>
          </p:nvPr>
        </p:nvGraphicFramePr>
        <p:xfrm>
          <a:off x="0" y="0"/>
          <a:ext cx="12192000" cy="664464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45678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Si j’offre un sacrifice, Tu n’en veux pas, Tu n’acceptes pas d’holocauste. Le sacrifice qui plaît à Dieu c’est un esprit brisé ; Tu ne repousses pas ô mon Dieu un cœur brisé et broyé. Accorde à Sion le bonheur, relève les murs de Jérusalem. Alors Tu accepteras de justices sacrifices, oblations et holocaustes ; Alors on offrira des taureaux sur Ton Autel. </a:t>
                      </a:r>
                      <a:r>
                        <a:rPr kumimoji="0" lang="fr-FR" sz="3200" b="0" i="0" u="none" strike="noStrike" cap="none" normalizeH="0" baseline="0" dirty="0" err="1">
                          <a:ln>
                            <a:noFill/>
                          </a:ln>
                          <a:solidFill>
                            <a:schemeClr val="tx1"/>
                          </a:solidFill>
                          <a:effectLst/>
                          <a:latin typeface="Arial" charset="0"/>
                          <a:cs typeface="Arial" charset="0"/>
                        </a:rPr>
                        <a:t>Alleluia</a:t>
                      </a:r>
                      <a:r>
                        <a:rPr kumimoji="0" lang="fr-FR" sz="3200" b="0" i="0" u="none" strike="noStrike" cap="none" normalizeH="0" baseline="0" dirty="0">
                          <a:ln>
                            <a:noFill/>
                          </a:ln>
                          <a:solidFill>
                            <a:schemeClr val="tx1"/>
                          </a:solidFill>
                          <a:effectLst/>
                          <a:latin typeface="Arial"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charset="0"/>
                          <a:cs typeface="Arial" charset="0"/>
                        </a:rPr>
                        <a:t>لأنَّكَ لَوْ أثَرتَ الذَبيحةَ، لَكُنْتُ الآنَ أعْطِى. ولَكنَّكَ لا تُسرُّ بالَمحْرقَاتِ،</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فالذَبيحَةُ للهِ رُوحَّ مُنْسحقَّ. القَلْبُ </a:t>
                      </a:r>
                      <a:r>
                        <a:rPr kumimoji="0" lang="ar-AE" sz="4300" b="0" i="0" u="none" strike="noStrike" cap="none" normalizeH="0" baseline="0" dirty="0" err="1">
                          <a:ln>
                            <a:noFill/>
                          </a:ln>
                          <a:solidFill>
                            <a:schemeClr val="tx1"/>
                          </a:solidFill>
                          <a:effectLst/>
                          <a:latin typeface="Arial" charset="0"/>
                          <a:cs typeface="Arial" charset="0"/>
                        </a:rPr>
                        <a:t>المنْخشِعُ</a:t>
                      </a:r>
                      <a:r>
                        <a:rPr kumimoji="0" lang="ar-AE" sz="4300" b="0" i="0" u="none" strike="noStrike" cap="none" normalizeH="0" baseline="0" dirty="0">
                          <a:ln>
                            <a:noFill/>
                          </a:ln>
                          <a:solidFill>
                            <a:schemeClr val="tx1"/>
                          </a:solidFill>
                          <a:effectLst/>
                          <a:latin typeface="Arial" charset="0"/>
                          <a:cs typeface="Arial" charset="0"/>
                        </a:rPr>
                        <a:t> والمتَواضِعُ </a:t>
                      </a:r>
                      <a:r>
                        <a:rPr kumimoji="0" lang="ar-AE" sz="4300" b="0" i="0" u="none" strike="noStrike" cap="none" normalizeH="0" baseline="0" dirty="0" err="1">
                          <a:ln>
                            <a:noFill/>
                          </a:ln>
                          <a:solidFill>
                            <a:schemeClr val="tx1"/>
                          </a:solidFill>
                          <a:effectLst/>
                          <a:latin typeface="Arial" charset="0"/>
                          <a:cs typeface="Arial" charset="0"/>
                        </a:rPr>
                        <a:t>لايُرْزلهُ</a:t>
                      </a:r>
                      <a:r>
                        <a:rPr kumimoji="0" lang="ar-AE" sz="4300" b="0" i="0" u="none" strike="noStrike" cap="none" normalizeH="0" baseline="0" dirty="0">
                          <a:ln>
                            <a:noFill/>
                          </a:ln>
                          <a:solidFill>
                            <a:schemeClr val="tx1"/>
                          </a:solidFill>
                          <a:effectLst/>
                          <a:latin typeface="Arial" charset="0"/>
                          <a:cs typeface="Arial" charset="0"/>
                        </a:rPr>
                        <a:t> الله،</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أنْعمْ يَا ربّ بِمَسرتكَ عَلى صِهْيُون، ولْتُبنَ أسْوَارَ أورْشَلِيم. حِينَئذٍ تُسرُّ بذَبائِحِ العدلِ قرباناً ومُحْرقَاتٍ </a:t>
                      </a:r>
                      <a:r>
                        <a:rPr kumimoji="0" lang="ar-SA" sz="4300" b="0" i="0" u="none" strike="noStrike" cap="none" normalizeH="0" baseline="0" dirty="0">
                          <a:ln>
                            <a:noFill/>
                          </a:ln>
                          <a:solidFill>
                            <a:schemeClr val="tx1"/>
                          </a:solidFill>
                          <a:effectLst/>
                          <a:latin typeface="Arial" charset="0"/>
                          <a:cs typeface="Arial" charset="0"/>
                        </a:rPr>
                        <a:t>حينئذ يُقَّربون عَلى مَذابِحكَ العُجُولِ.</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err="1">
                          <a:ln>
                            <a:noFill/>
                          </a:ln>
                          <a:solidFill>
                            <a:schemeClr val="tx1"/>
                          </a:solidFill>
                          <a:effectLst/>
                          <a:latin typeface="Arial" charset="0"/>
                          <a:cs typeface="Arial" charset="0"/>
                        </a:rPr>
                        <a:t>هَلِّلُويا</a:t>
                      </a:r>
                      <a:r>
                        <a:rPr kumimoji="0" lang="ar-AE" sz="4300" b="0" i="0" u="none" strike="noStrike" cap="none" normalizeH="0" baseline="0" dirty="0">
                          <a:ln>
                            <a:noFill/>
                          </a:ln>
                          <a:solidFill>
                            <a:schemeClr val="tx1"/>
                          </a:solidFill>
                          <a:effectLst/>
                          <a:latin typeface="Arial" charset="0"/>
                          <a:cs typeface="Arial" charset="0"/>
                        </a:rPr>
                        <a:t>.</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933891599"/>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93">
            <a:extLst>
              <a:ext uri="{FF2B5EF4-FFF2-40B4-BE49-F238E27FC236}">
                <a16:creationId xmlns:a16="http://schemas.microsoft.com/office/drawing/2014/main" id="{082406DF-375E-468A-BC06-1A5AFD33EB71}"/>
              </a:ext>
            </a:extLst>
          </p:cNvPr>
          <p:cNvGraphicFramePr>
            <a:graphicFrameLocks/>
          </p:cNvGraphicFramePr>
          <p:nvPr>
            <p:extLst>
              <p:ext uri="{D42A27DB-BD31-4B8C-83A1-F6EECF244321}">
                <p14:modId xmlns:p14="http://schemas.microsoft.com/office/powerpoint/2010/main" val="3023761456"/>
              </p:ext>
            </p:extLst>
          </p:nvPr>
        </p:nvGraphicFramePr>
        <p:xfrm>
          <a:off x="-1" y="363738"/>
          <a:ext cx="12192001" cy="5992368"/>
        </p:xfrm>
        <a:graphic>
          <a:graphicData uri="http://schemas.openxmlformats.org/drawingml/2006/table">
            <a:tbl>
              <a:tblPr/>
              <a:tblGrid>
                <a:gridCol w="4529667">
                  <a:extLst>
                    <a:ext uri="{9D8B030D-6E8A-4147-A177-3AD203B41FA5}">
                      <a16:colId xmlns:a16="http://schemas.microsoft.com/office/drawing/2014/main" val="20000"/>
                    </a:ext>
                  </a:extLst>
                </a:gridCol>
                <a:gridCol w="4174067">
                  <a:extLst>
                    <a:ext uri="{9D8B030D-6E8A-4147-A177-3AD203B41FA5}">
                      <a16:colId xmlns:a16="http://schemas.microsoft.com/office/drawing/2014/main" val="20001"/>
                    </a:ext>
                  </a:extLst>
                </a:gridCol>
                <a:gridCol w="3488267">
                  <a:extLst>
                    <a:ext uri="{9D8B030D-6E8A-4147-A177-3AD203B41FA5}">
                      <a16:colId xmlns:a16="http://schemas.microsoft.com/office/drawing/2014/main" val="20002"/>
                    </a:ext>
                  </a:extLst>
                </a:gridCol>
              </a:tblGrid>
              <a:tr h="599236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dirty="0">
                          <a:ln>
                            <a:noFill/>
                          </a:ln>
                          <a:solidFill>
                            <a:schemeClr val="tx1"/>
                          </a:solidFill>
                          <a:effectLst/>
                          <a:latin typeface="Coptic1" pitchFamily="2" charset="0"/>
                          <a:cs typeface="Arial" charset="0"/>
                        </a:rPr>
                        <a:t>Doxa ci o~ </a:t>
                      </a:r>
                      <a:r>
                        <a:rPr kumimoji="0" lang="en-US" sz="4000" b="0" i="0" u="none" strike="noStrike" cap="none" normalizeH="0" baseline="0" dirty="0" err="1">
                          <a:ln>
                            <a:noFill/>
                          </a:ln>
                          <a:solidFill>
                            <a:schemeClr val="tx1"/>
                          </a:solidFill>
                          <a:effectLst/>
                          <a:latin typeface="Coptic1" pitchFamily="2" charset="0"/>
                          <a:cs typeface="Arial" charset="0"/>
                        </a:rPr>
                        <a:t>Yeoc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mwn</a:t>
                      </a:r>
                      <a:endParaRPr kumimoji="0" lang="en-US" sz="40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dirty="0">
                          <a:ln>
                            <a:noFill/>
                          </a:ln>
                          <a:solidFill>
                            <a:schemeClr val="tx1"/>
                          </a:solidFill>
                          <a:effectLst/>
                          <a:latin typeface="Coptic1" pitchFamily="2" charset="0"/>
                          <a:cs typeface="Arial" charset="0"/>
                        </a:rPr>
                        <a:t>Doxa </a:t>
                      </a:r>
                      <a:r>
                        <a:rPr kumimoji="0" lang="en-US" sz="4000" b="0" i="0" u="none" strike="noStrike" cap="none" normalizeH="0" baseline="0" dirty="0" err="1">
                          <a:ln>
                            <a:noFill/>
                          </a:ln>
                          <a:solidFill>
                            <a:schemeClr val="tx1"/>
                          </a:solidFill>
                          <a:effectLst/>
                          <a:latin typeface="Coptic1" pitchFamily="2" charset="0"/>
                          <a:cs typeface="Arial" charset="0"/>
                        </a:rPr>
                        <a:t>patri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ke</a:t>
                      </a:r>
                      <a:r>
                        <a:rPr kumimoji="0" lang="en-US" sz="4000" b="0" i="0" u="none" strike="noStrike" cap="none" normalizeH="0" baseline="0" dirty="0">
                          <a:ln>
                            <a:noFill/>
                          </a:ln>
                          <a:solidFill>
                            <a:schemeClr val="tx1"/>
                          </a:solidFill>
                          <a:effectLst/>
                          <a:latin typeface="Coptic1" pitchFamily="2" charset="0"/>
                          <a:cs typeface="Arial" charset="0"/>
                        </a:rPr>
                        <a:t> U~~</a:t>
                      </a:r>
                      <a:r>
                        <a:rPr kumimoji="0" lang="en-US" sz="4000" b="0" i="0" u="none" strike="noStrike" cap="none" normalizeH="0" baseline="0" dirty="0" err="1">
                          <a:ln>
                            <a:noFill/>
                          </a:ln>
                          <a:solidFill>
                            <a:schemeClr val="tx1"/>
                          </a:solidFill>
                          <a:effectLst/>
                          <a:latin typeface="Coptic1" pitchFamily="2" charset="0"/>
                          <a:cs typeface="Arial" charset="0"/>
                        </a:rPr>
                        <a:t>iw</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ke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agiw</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P~neumati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ke</a:t>
                      </a:r>
                      <a:r>
                        <a:rPr kumimoji="0" lang="en-US" sz="4000" b="0" i="0" u="none" strike="noStrike" cap="none" normalizeH="0" baseline="0" dirty="0">
                          <a:ln>
                            <a:noFill/>
                          </a:ln>
                          <a:solidFill>
                            <a:schemeClr val="tx1"/>
                          </a:solidFill>
                          <a:effectLst/>
                          <a:latin typeface="Coptic1" pitchFamily="2" charset="0"/>
                          <a:cs typeface="Arial" charset="0"/>
                        </a:rPr>
                        <a:t> nun </a:t>
                      </a:r>
                      <a:r>
                        <a:rPr kumimoji="0" lang="en-US" sz="4000" b="0" i="0" u="none" strike="noStrike" cap="none" normalizeH="0" baseline="0" dirty="0" err="1">
                          <a:ln>
                            <a:noFill/>
                          </a:ln>
                          <a:solidFill>
                            <a:schemeClr val="tx1"/>
                          </a:solidFill>
                          <a:effectLst/>
                          <a:latin typeface="Coptic1" pitchFamily="2" charset="0"/>
                          <a:cs typeface="Arial" charset="0"/>
                        </a:rPr>
                        <a:t>ke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a~i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ke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ic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touc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e~w~nac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twn</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e~w~nwn</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a~m</a:t>
                      </a:r>
                      <a:r>
                        <a:rPr kumimoji="0" lang="en-US" sz="4000" b="0" i="0" u="none" strike="noStrike" cap="none" normalizeH="0" baseline="0" dirty="0">
                          <a:ln>
                            <a:noFill/>
                          </a:ln>
                          <a:solidFill>
                            <a:schemeClr val="tx1"/>
                          </a:solidFill>
                          <a:effectLst/>
                          <a:latin typeface="Coptic1" pitchFamily="2" charset="0"/>
                          <a:cs typeface="Arial" charset="0"/>
                        </a:rPr>
                        <a:t>/n: al#.</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Gloire soit à notre Dieu</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36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Gloire au Père, au Fils et au Saint Esprit ; maintenant et toujours et dans les siècles des siècles, Amen ! Alléluia </a:t>
                      </a:r>
                      <a:endParaRPr kumimoji="0" lang="fr-CA" sz="36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400" b="0" i="0" u="none" strike="noStrike" cap="none" normalizeH="0" baseline="0" dirty="0">
                          <a:ln>
                            <a:noFill/>
                          </a:ln>
                          <a:solidFill>
                            <a:schemeClr val="tx1"/>
                          </a:solidFill>
                          <a:effectLst/>
                          <a:latin typeface="Arial" charset="0"/>
                          <a:cs typeface="Arial" charset="0"/>
                        </a:rPr>
                        <a:t>المجد </a:t>
                      </a:r>
                      <a:r>
                        <a:rPr kumimoji="0" lang="ar-AE" sz="4400" b="0" i="0" u="none" strike="noStrike" cap="none" normalizeH="0" baseline="0" dirty="0" err="1">
                          <a:ln>
                            <a:noFill/>
                          </a:ln>
                          <a:solidFill>
                            <a:schemeClr val="tx1"/>
                          </a:solidFill>
                          <a:effectLst/>
                          <a:latin typeface="Arial" charset="0"/>
                          <a:cs typeface="Arial" charset="0"/>
                        </a:rPr>
                        <a:t>لالهنا</a:t>
                      </a:r>
                      <a:endParaRPr kumimoji="0" lang="fr-FR" sz="4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4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400" b="0" i="0" u="none" strike="noStrike" cap="none" normalizeH="0" baseline="0" dirty="0">
                          <a:ln>
                            <a:noFill/>
                          </a:ln>
                          <a:solidFill>
                            <a:schemeClr val="tx1"/>
                          </a:solidFill>
                          <a:effectLst/>
                          <a:latin typeface="Arial" charset="0"/>
                          <a:cs typeface="Arial" charset="0"/>
                        </a:rPr>
                        <a:t>المجد الاب والابن والروح القدس. </a:t>
                      </a:r>
                      <a:endParaRPr kumimoji="0" lang="fr-FR" sz="4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400" b="0" i="0" u="none" strike="noStrike" cap="none" normalizeH="0" baseline="0" dirty="0">
                          <a:ln>
                            <a:noFill/>
                          </a:ln>
                          <a:solidFill>
                            <a:schemeClr val="tx1"/>
                          </a:solidFill>
                          <a:effectLst/>
                          <a:latin typeface="Arial" charset="0"/>
                          <a:cs typeface="Arial" charset="0"/>
                        </a:rPr>
                        <a:t>الان وكل اوان والى دهر الدهور أمين. </a:t>
                      </a:r>
                      <a:r>
                        <a:rPr kumimoji="0" lang="ar-AE" sz="4400" b="0" i="0" u="none" strike="noStrike" cap="none" normalizeH="0" baseline="0" dirty="0" err="1">
                          <a:ln>
                            <a:noFill/>
                          </a:ln>
                          <a:solidFill>
                            <a:schemeClr val="tx1"/>
                          </a:solidFill>
                          <a:effectLst/>
                          <a:latin typeface="Arial" charset="0"/>
                          <a:cs typeface="Arial" charset="0"/>
                        </a:rPr>
                        <a:t>هَلِّلُويا</a:t>
                      </a: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980289486"/>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440341573"/>
              </p:ext>
            </p:extLst>
          </p:nvPr>
        </p:nvGraphicFramePr>
        <p:xfrm>
          <a:off x="0" y="850900"/>
          <a:ext cx="12192000" cy="600710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0071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300" b="0" i="0" u="none" strike="noStrike" cap="none" normalizeH="0" baseline="0" dirty="0">
                          <a:ln>
                            <a:noFill/>
                          </a:ln>
                          <a:solidFill>
                            <a:schemeClr val="tx1"/>
                          </a:solidFill>
                          <a:effectLst/>
                          <a:latin typeface="Arial" charset="0"/>
                          <a:cs typeface="Arial" charset="0"/>
                        </a:rPr>
                        <a:t>Où irais-je loin de ton esprit, et où fuirais-je loin de ta face? Si je monte aux cieux, tu y es; Si je me couche au séjour des morts, t’y voilà. Si je prends les ailes de l’aurore, et que j’aille habiter à l’extrémité de la mer, </a:t>
                      </a:r>
                      <a:r>
                        <a:rPr lang="fr-FR" sz="3600" dirty="0"/>
                        <a:t>Là aussi ta main me conduira, Et ta droite me saisira.</a:t>
                      </a:r>
                    </a:p>
                    <a:p>
                      <a:pPr marL="0" marR="0" lvl="0" indent="0" algn="l" defTabSz="914400" rtl="0" eaLnBrk="1" fontAlgn="base" latinLnBrk="0" hangingPunct="1">
                        <a:lnSpc>
                          <a:spcPct val="100000"/>
                        </a:lnSpc>
                        <a:spcBef>
                          <a:spcPct val="20000"/>
                        </a:spcBef>
                        <a:spcAft>
                          <a:spcPct val="0"/>
                        </a:spcAft>
                        <a:buClrTx/>
                        <a:buSzTx/>
                        <a:buFontTx/>
                        <a:buNone/>
                        <a:tabLst/>
                      </a:pPr>
                      <a:r>
                        <a:rPr lang="fr-FR" sz="3600" dirty="0"/>
                        <a:t>Alléluia.</a:t>
                      </a:r>
                      <a:br>
                        <a:rPr lang="fr-FR" sz="3600" dirty="0"/>
                      </a:br>
                      <a:r>
                        <a:rPr kumimoji="0" lang="fr-FR" sz="33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300" b="0" i="0" u="none" strike="noStrike" cap="none" normalizeH="0" baseline="0" dirty="0">
                          <a:ln>
                            <a:noFill/>
                          </a:ln>
                          <a:solidFill>
                            <a:schemeClr val="tx1"/>
                          </a:solidFill>
                          <a:effectLst/>
                          <a:latin typeface="Arial" charset="0"/>
                          <a:cs typeface="Arial" charset="0"/>
                        </a:rPr>
                        <a:t>أَيْنَ أَذْهَبُ مِنْ رُوحِكَ؟ وَمِنْ وَجْهِكَ أَيْنَ أَهْرُبُ؟</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إِنْ صَعِدْتُ إِلَى السَّمَاوَاتِ فَأَنْتَ هُنَاكَ، وَإِنْ فَرَشْتُ فِي الْهَاوِيَةِ فَهَا أَنْتَ.</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إِنْ أَخَذْتُ جَنَاحَيِ الصُّبْحِ، وَسَكَنْتُ فِي أَقَاصِي الْبَحْرِ،</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فَهُنَاكَ أَيْضًا تَهْدِينِي يَدُكَ وَتُمْسِكُنِي يَمِينُكَ.</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err="1">
                          <a:ln>
                            <a:noFill/>
                          </a:ln>
                          <a:solidFill>
                            <a:schemeClr val="tx1"/>
                          </a:solidFill>
                          <a:effectLst/>
                          <a:latin typeface="Arial" charset="0"/>
                          <a:cs typeface="Arial" charset="0"/>
                        </a:rPr>
                        <a:t>الليلويا</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3" name="Tableau 2">
            <a:extLst>
              <a:ext uri="{FF2B5EF4-FFF2-40B4-BE49-F238E27FC236}">
                <a16:creationId xmlns:a16="http://schemas.microsoft.com/office/drawing/2014/main" id="{595DB629-C9EB-49D5-8314-D120EDA057FF}"/>
              </a:ext>
            </a:extLst>
          </p:cNvPr>
          <p:cNvGraphicFramePr>
            <a:graphicFrameLocks noGrp="1"/>
          </p:cNvGraphicFramePr>
          <p:nvPr>
            <p:extLst>
              <p:ext uri="{D42A27DB-BD31-4B8C-83A1-F6EECF244321}">
                <p14:modId xmlns:p14="http://schemas.microsoft.com/office/powerpoint/2010/main" val="2120342992"/>
              </p:ext>
            </p:extLst>
          </p:nvPr>
        </p:nvGraphicFramePr>
        <p:xfrm>
          <a:off x="2032000" y="0"/>
          <a:ext cx="8128000" cy="5791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237704396"/>
                    </a:ext>
                  </a:extLst>
                </a:gridCol>
              </a:tblGrid>
              <a:tr h="5791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400" b="0" dirty="0" err="1">
                          <a:latin typeface="Arial" charset="0"/>
                          <a:cs typeface="Arial" charset="0"/>
                        </a:rPr>
                        <a:t>Psaume</a:t>
                      </a:r>
                      <a:r>
                        <a:rPr lang="en-CA" sz="2400" b="0" dirty="0">
                          <a:latin typeface="Arial" charset="0"/>
                          <a:cs typeface="Arial" charset="0"/>
                        </a:rPr>
                        <a:t> 138 </a:t>
                      </a:r>
                      <a:r>
                        <a:rPr lang="fr-FR" sz="2400" b="0" dirty="0">
                          <a:latin typeface="Arial" charset="0"/>
                          <a:cs typeface="Arial" charset="0"/>
                        </a:rPr>
                        <a:t> </a:t>
                      </a:r>
                      <a:r>
                        <a:rPr lang="fr-FR" sz="2400" b="1" dirty="0">
                          <a:latin typeface="Arial" charset="0"/>
                          <a:cs typeface="Arial" charset="0"/>
                        </a:rPr>
                        <a:t>-  </a:t>
                      </a:r>
                      <a:r>
                        <a:rPr lang="ar-EG" sz="3200" dirty="0">
                          <a:latin typeface="Arial" charset="0"/>
                          <a:cs typeface="Arial" charset="0"/>
                        </a:rPr>
                        <a:t>المزمور </a:t>
                      </a:r>
                      <a:r>
                        <a:rPr lang="ar-EG" sz="2400" dirty="0">
                          <a:latin typeface="Arial" charset="0"/>
                          <a:cs typeface="Arial" charset="0"/>
                        </a:rPr>
                        <a:t>138</a:t>
                      </a:r>
                      <a:endParaRPr lang="en-US" sz="2400" b="1" dirty="0">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7602828"/>
                  </a:ext>
                </a:extLst>
              </a:tr>
            </a:tbl>
          </a:graphicData>
        </a:graphic>
      </p:graphicFrame>
    </p:spTree>
    <p:extLst>
      <p:ext uri="{BB962C8B-B14F-4D97-AF65-F5344CB8AC3E}">
        <p14:creationId xmlns:p14="http://schemas.microsoft.com/office/powerpoint/2010/main" val="1775829102"/>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3963208121"/>
              </p:ext>
            </p:extLst>
          </p:nvPr>
        </p:nvGraphicFramePr>
        <p:xfrm>
          <a:off x="0" y="850900"/>
          <a:ext cx="12192000" cy="600710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0071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charset="0"/>
                        </a:rPr>
                        <a:t>Que mon âme vive et qu’elle te loue! Et que tes jugements me soutiennent ! Je suis errant comme une brebis perdue; cherche ton serviteur, Car je n’oublie point tes commandements. Le ciel ? Il appartient à l'Eternel, quant à la terre, il l'a donnée aux hommes. Les morts ne louent pas l'Eternel, ni aucun de ceux qui descendent au pays du silence. Mais nous, nous louons l'Eternel, dès maintenant et à jamais. Alléluia.</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 لِتَحْيَ نَفْسِي وَتُسَبِّحَكَ، وَأَحْكَامُكَ لِتُعِنِّي.</a:t>
                      </a:r>
                      <a:r>
                        <a:rPr kumimoji="0" lang="fr-FR"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a:ln>
                            <a:noFill/>
                          </a:ln>
                          <a:solidFill>
                            <a:schemeClr val="tx1"/>
                          </a:solidFill>
                          <a:effectLst/>
                          <a:latin typeface="Arial" charset="0"/>
                          <a:cs typeface="Arial" charset="0"/>
                        </a:rPr>
                        <a:t>ضَلَلْتُ، كَشَاةٍ ضَالَّةٍ. اطْلُبْ عَبْدَكَ، لأَنِّي لَمْ أَنْسَ وَصَايَاكَ.</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السَّمَاوَاتُ سَمَاوَاتٌ لِلرَّبِّ، أَمَّا الأَرْضُ فَأَعْطَاهَا لِبَنِي آدَمَ.</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لَيْسَ الأَمْوَاتُ يُسَبِّحُونَ الرَّبَّ، وَلاَ مَنْ يَنْحَدِرُ إِلَى أَرْضِ السُّكُوتِ.</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أَمَّا نَحْنُ فَنُبَارِكُ الرَّبَّ مِنَ الآنَ وَإِلَى الدَّهْرِ.</a:t>
                      </a:r>
                      <a:r>
                        <a:rPr kumimoji="0" lang="fr-FR"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err="1">
                          <a:ln>
                            <a:noFill/>
                          </a:ln>
                          <a:solidFill>
                            <a:schemeClr val="tx1"/>
                          </a:solidFill>
                          <a:effectLst/>
                          <a:latin typeface="Arial" charset="0"/>
                          <a:cs typeface="Arial" charset="0"/>
                        </a:rPr>
                        <a:t>الليلويا</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3" name="Tableau 2">
            <a:extLst>
              <a:ext uri="{FF2B5EF4-FFF2-40B4-BE49-F238E27FC236}">
                <a16:creationId xmlns:a16="http://schemas.microsoft.com/office/drawing/2014/main" id="{595DB629-C9EB-49D5-8314-D120EDA057FF}"/>
              </a:ext>
            </a:extLst>
          </p:cNvPr>
          <p:cNvGraphicFramePr>
            <a:graphicFrameLocks noGrp="1"/>
          </p:cNvGraphicFramePr>
          <p:nvPr>
            <p:extLst>
              <p:ext uri="{D42A27DB-BD31-4B8C-83A1-F6EECF244321}">
                <p14:modId xmlns:p14="http://schemas.microsoft.com/office/powerpoint/2010/main" val="4183682814"/>
              </p:ext>
            </p:extLst>
          </p:nvPr>
        </p:nvGraphicFramePr>
        <p:xfrm>
          <a:off x="254000" y="0"/>
          <a:ext cx="11938000" cy="579120"/>
        </p:xfrm>
        <a:graphic>
          <a:graphicData uri="http://schemas.openxmlformats.org/drawingml/2006/table">
            <a:tbl>
              <a:tblPr firstRow="1" bandRow="1">
                <a:tableStyleId>{2D5ABB26-0587-4C30-8999-92F81FD0307C}</a:tableStyleId>
              </a:tblPr>
              <a:tblGrid>
                <a:gridCol w="11938000">
                  <a:extLst>
                    <a:ext uri="{9D8B030D-6E8A-4147-A177-3AD203B41FA5}">
                      <a16:colId xmlns:a16="http://schemas.microsoft.com/office/drawing/2014/main" val="2237704396"/>
                    </a:ext>
                  </a:extLst>
                </a:gridCol>
              </a:tblGrid>
              <a:tr h="5791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400" b="0" dirty="0">
                          <a:latin typeface="Arial" charset="0"/>
                          <a:cs typeface="Arial" charset="0"/>
                        </a:rPr>
                        <a:t>Ps. 118:175-176 ; Ps. 115:16-18 </a:t>
                      </a:r>
                      <a:r>
                        <a:rPr lang="fr-FR" sz="2400" b="0" dirty="0">
                          <a:latin typeface="Arial" charset="0"/>
                          <a:cs typeface="Arial" charset="0"/>
                        </a:rPr>
                        <a:t> </a:t>
                      </a:r>
                      <a:r>
                        <a:rPr lang="fr-FR" sz="2400" b="1" dirty="0">
                          <a:latin typeface="Arial" charset="0"/>
                          <a:cs typeface="Arial" charset="0"/>
                        </a:rPr>
                        <a:t>-  </a:t>
                      </a:r>
                      <a:r>
                        <a:rPr kumimoji="0" lang="en-CA" sz="2400" b="0" i="0" u="none" strike="noStrike" kern="1200" cap="none" spc="0" normalizeH="0" baseline="0" noProof="0" dirty="0">
                          <a:ln>
                            <a:noFill/>
                          </a:ln>
                          <a:solidFill>
                            <a:prstClr val="white"/>
                          </a:solidFill>
                          <a:effectLst/>
                          <a:uLnTx/>
                          <a:uFillTx/>
                          <a:latin typeface="Arial" charset="0"/>
                          <a:ea typeface="+mn-ea"/>
                          <a:cs typeface="Arial" charset="0"/>
                        </a:rPr>
                        <a:t>118:175-176 ; 115:16-18</a:t>
                      </a:r>
                      <a:r>
                        <a:rPr lang="fr-FR" sz="2400" b="1" dirty="0">
                          <a:latin typeface="Arial" charset="0"/>
                          <a:cs typeface="Arial" charset="0"/>
                        </a:rPr>
                        <a:t> </a:t>
                      </a:r>
                      <a:r>
                        <a:rPr lang="ar-EG" sz="3200" dirty="0">
                          <a:latin typeface="Arial" charset="0"/>
                          <a:cs typeface="Arial" charset="0"/>
                        </a:rPr>
                        <a:t>المزامير</a:t>
                      </a:r>
                      <a:endParaRPr lang="en-US" sz="2400" b="1" dirty="0">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7602828"/>
                  </a:ext>
                </a:extLst>
              </a:tr>
            </a:tbl>
          </a:graphicData>
        </a:graphic>
      </p:graphicFrame>
    </p:spTree>
    <p:extLst>
      <p:ext uri="{BB962C8B-B14F-4D97-AF65-F5344CB8AC3E}">
        <p14:creationId xmlns:p14="http://schemas.microsoft.com/office/powerpoint/2010/main" val="238221805"/>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1710324365"/>
              </p:ext>
            </p:extLst>
          </p:nvPr>
        </p:nvGraphicFramePr>
        <p:xfrm>
          <a:off x="0" y="850900"/>
          <a:ext cx="12192000" cy="606552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0071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J’aime l’Éternel, car il entend ma voix, mes supplications ; car il a penché son oreille vers moi ; et je l’invoquerai toute ma vie. Les liens de la mort m’avaient environné, et les angoisses du sépulcre m’avaient saisi ; j’étais en proie à la détresse et à la douleur. Mais j’invoquerai le nom de l’Éternel : Ô Éternel, sauve mon âme ! L’Éternel est miséricordieux et juste, notre Dieu est plein de compassion ; L’Éternel garde les simples; j’étais malheureux, et il m’a sauvé.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 أَحْبَبْتُ لأَنَّ الرَّبَّ يَسْمَعُ صَوْتِي، تَضَرُّعَاتِي.</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لأَنَّهُ أَمَالَ أُذْنَهُ إِلَيَّ فَأَدْعُوهُ مُدَّةَ حَيَاتِي. </a:t>
                      </a:r>
                      <a:r>
                        <a:rPr kumimoji="0" lang="ar-AE" sz="4300" b="0" i="0" u="none" strike="noStrike" cap="none" normalizeH="0" baseline="0" dirty="0" err="1">
                          <a:ln>
                            <a:noFill/>
                          </a:ln>
                          <a:solidFill>
                            <a:schemeClr val="tx1"/>
                          </a:solidFill>
                          <a:effectLst/>
                          <a:latin typeface="Arial" charset="0"/>
                          <a:cs typeface="Arial" charset="0"/>
                        </a:rPr>
                        <a:t>اكْتَنَفَتْنِي</a:t>
                      </a:r>
                      <a:r>
                        <a:rPr kumimoji="0" lang="ar-AE" sz="4300" b="0" i="0" u="none" strike="noStrike" cap="none" normalizeH="0" baseline="0" dirty="0">
                          <a:ln>
                            <a:noFill/>
                          </a:ln>
                          <a:solidFill>
                            <a:schemeClr val="tx1"/>
                          </a:solidFill>
                          <a:effectLst/>
                          <a:latin typeface="Arial" charset="0"/>
                          <a:cs typeface="Arial" charset="0"/>
                        </a:rPr>
                        <a:t> حِبَالُ الْمَوْتِ. أَصَابَتْنِي شَدَائِدُ الْهَاوِيَةِ. كَابَدْتُ ضِيقًا وَحُزْنًا. وَبِاسْمِ الرَّبِّ دَعَوْتُ: «آهِ يَا رَبُّ، نَجِّ نَفْسِي!</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الرَّبُّ حَنَّانٌ وَصِدِّيقٌ، وَإِلهُنَا رَحِيمٌ. الرَّبُّ حَافِظُ الْبُسَطَاءِ. تَذَلَّلْتُ فَخَلَّصَنِي.</a:t>
                      </a:r>
                      <a:endParaRPr kumimoji="0" lang="fr-FR"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3" name="Tableau 2">
            <a:extLst>
              <a:ext uri="{FF2B5EF4-FFF2-40B4-BE49-F238E27FC236}">
                <a16:creationId xmlns:a16="http://schemas.microsoft.com/office/drawing/2014/main" id="{595DB629-C9EB-49D5-8314-D120EDA057FF}"/>
              </a:ext>
            </a:extLst>
          </p:cNvPr>
          <p:cNvGraphicFramePr>
            <a:graphicFrameLocks noGrp="1"/>
          </p:cNvGraphicFramePr>
          <p:nvPr>
            <p:extLst>
              <p:ext uri="{D42A27DB-BD31-4B8C-83A1-F6EECF244321}">
                <p14:modId xmlns:p14="http://schemas.microsoft.com/office/powerpoint/2010/main" val="3300542359"/>
              </p:ext>
            </p:extLst>
          </p:nvPr>
        </p:nvGraphicFramePr>
        <p:xfrm>
          <a:off x="2032000" y="0"/>
          <a:ext cx="8128000" cy="5791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237704396"/>
                    </a:ext>
                  </a:extLst>
                </a:gridCol>
              </a:tblGrid>
              <a:tr h="5791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400" b="0" dirty="0" err="1">
                          <a:latin typeface="Arial" charset="0"/>
                          <a:cs typeface="Arial" charset="0"/>
                        </a:rPr>
                        <a:t>Psaume</a:t>
                      </a:r>
                      <a:r>
                        <a:rPr lang="en-CA" sz="2400" b="0" dirty="0">
                          <a:latin typeface="Arial" charset="0"/>
                          <a:cs typeface="Arial" charset="0"/>
                        </a:rPr>
                        <a:t> 116 </a:t>
                      </a:r>
                      <a:r>
                        <a:rPr lang="fr-FR" sz="2400" b="0" dirty="0">
                          <a:latin typeface="Arial" charset="0"/>
                          <a:cs typeface="Arial" charset="0"/>
                        </a:rPr>
                        <a:t> </a:t>
                      </a:r>
                      <a:r>
                        <a:rPr lang="fr-FR" sz="2400" b="1" dirty="0">
                          <a:latin typeface="Arial" charset="0"/>
                          <a:cs typeface="Arial" charset="0"/>
                        </a:rPr>
                        <a:t>-  </a:t>
                      </a:r>
                      <a:r>
                        <a:rPr lang="ar-EG" sz="3200" dirty="0">
                          <a:latin typeface="Arial" charset="0"/>
                          <a:cs typeface="Arial" charset="0"/>
                        </a:rPr>
                        <a:t>المزمور </a:t>
                      </a:r>
                      <a:r>
                        <a:rPr lang="ar-EG" sz="2400" dirty="0">
                          <a:latin typeface="Arial" charset="0"/>
                          <a:cs typeface="Arial" charset="0"/>
                        </a:rPr>
                        <a:t>116</a:t>
                      </a:r>
                      <a:endParaRPr lang="en-US" sz="2400" b="1" dirty="0">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7602828"/>
                  </a:ext>
                </a:extLst>
              </a:tr>
            </a:tbl>
          </a:graphicData>
        </a:graphic>
      </p:graphicFrame>
    </p:spTree>
    <p:extLst>
      <p:ext uri="{BB962C8B-B14F-4D97-AF65-F5344CB8AC3E}">
        <p14:creationId xmlns:p14="http://schemas.microsoft.com/office/powerpoint/2010/main" val="93989453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23816" name="Group 40"/>
          <p:cNvGraphicFramePr>
            <a:graphicFrameLocks noGrp="1"/>
          </p:cNvGraphicFramePr>
          <p:nvPr>
            <p:ph/>
            <p:extLst>
              <p:ext uri="{D42A27DB-BD31-4B8C-83A1-F6EECF244321}">
                <p14:modId xmlns:p14="http://schemas.microsoft.com/office/powerpoint/2010/main" val="607502833"/>
              </p:ext>
            </p:extLst>
          </p:nvPr>
        </p:nvGraphicFramePr>
        <p:xfrm>
          <a:off x="0" y="0"/>
          <a:ext cx="12192000" cy="6918960"/>
        </p:xfrm>
        <a:graphic>
          <a:graphicData uri="http://schemas.openxmlformats.org/drawingml/2006/table">
            <a:tbl>
              <a:tblPr/>
              <a:tblGrid>
                <a:gridCol w="4453107">
                  <a:extLst>
                    <a:ext uri="{9D8B030D-6E8A-4147-A177-3AD203B41FA5}">
                      <a16:colId xmlns:a16="http://schemas.microsoft.com/office/drawing/2014/main" val="20000"/>
                    </a:ext>
                  </a:extLst>
                </a:gridCol>
                <a:gridCol w="4386093">
                  <a:extLst>
                    <a:ext uri="{9D8B030D-6E8A-4147-A177-3AD203B41FA5}">
                      <a16:colId xmlns:a16="http://schemas.microsoft.com/office/drawing/2014/main" val="20001"/>
                    </a:ext>
                  </a:extLst>
                </a:gridCol>
                <a:gridCol w="3352800">
                  <a:extLst>
                    <a:ext uri="{9D8B030D-6E8A-4147-A177-3AD203B41FA5}">
                      <a16:colId xmlns:a16="http://schemas.microsoft.com/office/drawing/2014/main" val="20002"/>
                    </a:ext>
                  </a:extLst>
                </a:gridCol>
              </a:tblGrid>
              <a:tr h="6664960">
                <a:tc>
                  <a:txBody>
                    <a:bodyPr/>
                    <a:lstStyle/>
                    <a:p>
                      <a:pPr marL="72000" marR="0" lvl="0" indent="0" algn="just"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dirty="0">
                        <a:ln>
                          <a:noFill/>
                        </a:ln>
                        <a:solidFill>
                          <a:schemeClr val="tx1"/>
                        </a:solidFill>
                        <a:effectLst/>
                        <a:latin typeface="Coptic1" pitchFamily="2" charset="0"/>
                        <a:cs typeface="Arial" charset="0"/>
                      </a:endParaRPr>
                    </a:p>
                    <a:p>
                      <a:pPr marL="72000" marR="0" lvl="0" indent="0" algn="just" defTabSz="914400" rtl="0" eaLnBrk="1" fontAlgn="base" latinLnBrk="0" hangingPunct="1">
                        <a:lnSpc>
                          <a:spcPct val="100000"/>
                        </a:lnSpc>
                        <a:spcBef>
                          <a:spcPct val="20000"/>
                        </a:spcBef>
                        <a:spcAft>
                          <a:spcPct val="0"/>
                        </a:spcAft>
                        <a:buClrTx/>
                        <a:buSzTx/>
                        <a:buFontTx/>
                        <a:buNone/>
                        <a:tabLst/>
                      </a:pPr>
                      <a:r>
                        <a:rPr kumimoji="0" lang="en-US" sz="3500" b="0" i="0" u="none" strike="noStrike" cap="none" normalizeH="0" baseline="0" dirty="0" err="1">
                          <a:ln>
                            <a:noFill/>
                          </a:ln>
                          <a:solidFill>
                            <a:schemeClr val="tx1"/>
                          </a:solidFill>
                          <a:effectLst/>
                          <a:latin typeface="Coptic1" pitchFamily="2" charset="0"/>
                          <a:cs typeface="Arial" charset="0"/>
                        </a:rPr>
                        <a:t>Ele</a:t>
                      </a:r>
                      <a:r>
                        <a:rPr kumimoji="0" lang="en-US" sz="3500" b="0" i="0" u="none" strike="noStrike" cap="none" normalizeH="0" baseline="0" dirty="0">
                          <a:ln>
                            <a:noFill/>
                          </a:ln>
                          <a:solidFill>
                            <a:schemeClr val="tx1"/>
                          </a:solidFill>
                          <a:effectLst/>
                          <a:latin typeface="Coptic1" pitchFamily="2" charset="0"/>
                          <a:cs typeface="Arial" charset="0"/>
                        </a:rPr>
                        <a:t>/con /~mac o~ </a:t>
                      </a:r>
                      <a:r>
                        <a:rPr kumimoji="0" lang="en-US" sz="3500" b="0" i="0" u="none" strike="noStrike" cap="none" normalizeH="0" baseline="0" dirty="0" err="1">
                          <a:ln>
                            <a:noFill/>
                          </a:ln>
                          <a:solidFill>
                            <a:schemeClr val="tx1"/>
                          </a:solidFill>
                          <a:effectLst/>
                          <a:latin typeface="Coptic1" pitchFamily="2" charset="0"/>
                          <a:cs typeface="Arial" charset="0"/>
                        </a:rPr>
                        <a:t>Yeoc</a:t>
                      </a:r>
                      <a:r>
                        <a:rPr kumimoji="0" lang="en-US" sz="3500" b="0" i="0" u="none" strike="noStrike" cap="none" normalizeH="0" baseline="0" dirty="0">
                          <a:ln>
                            <a:noFill/>
                          </a:ln>
                          <a:solidFill>
                            <a:schemeClr val="tx1"/>
                          </a:solidFill>
                          <a:effectLst/>
                          <a:latin typeface="Coptic1" pitchFamily="2" charset="0"/>
                          <a:cs typeface="Arial" charset="0"/>
                        </a:rPr>
                        <a:t> o~ Pat/r o~ </a:t>
                      </a:r>
                      <a:r>
                        <a:rPr kumimoji="0" lang="en-US" sz="3500" b="0" i="0" u="none" strike="noStrike" cap="none" normalizeH="0" baseline="0" dirty="0" err="1">
                          <a:ln>
                            <a:noFill/>
                          </a:ln>
                          <a:solidFill>
                            <a:schemeClr val="tx1"/>
                          </a:solidFill>
                          <a:effectLst/>
                          <a:latin typeface="Coptic1" pitchFamily="2" charset="0"/>
                          <a:cs typeface="Arial" charset="0"/>
                        </a:rPr>
                        <a:t>Pantokratwr</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pana~gia</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t~riac</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e~le</a:t>
                      </a:r>
                      <a:r>
                        <a:rPr kumimoji="0" lang="en-US" sz="3500" b="0" i="0" u="none" strike="noStrike" cap="none" normalizeH="0" baseline="0" dirty="0">
                          <a:ln>
                            <a:noFill/>
                          </a:ln>
                          <a:solidFill>
                            <a:schemeClr val="tx1"/>
                          </a:solidFill>
                          <a:effectLst/>
                          <a:latin typeface="Coptic1" pitchFamily="2" charset="0"/>
                          <a:cs typeface="Arial" charset="0"/>
                        </a:rPr>
                        <a:t>/~con /~mac: P[</a:t>
                      </a:r>
                      <a:r>
                        <a:rPr kumimoji="0" lang="en-US" sz="3500" b="0" i="0" u="none" strike="noStrike" cap="none" normalizeH="0" baseline="0" dirty="0" err="1">
                          <a:ln>
                            <a:noFill/>
                          </a:ln>
                          <a:solidFill>
                            <a:schemeClr val="tx1"/>
                          </a:solidFill>
                          <a:effectLst/>
                          <a:latin typeface="Coptic1" pitchFamily="2" charset="0"/>
                          <a:cs typeface="Arial" charset="0"/>
                        </a:rPr>
                        <a:t>oic</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vnou</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n~te</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nijom</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swpi</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neman</a:t>
                      </a:r>
                      <a:r>
                        <a:rPr kumimoji="0" lang="en-US" sz="3500" b="0" i="0" u="none" strike="noStrike" cap="none" normalizeH="0" baseline="0" dirty="0">
                          <a:ln>
                            <a:noFill/>
                          </a:ln>
                          <a:solidFill>
                            <a:schemeClr val="tx1"/>
                          </a:solidFill>
                          <a:effectLst/>
                          <a:latin typeface="Coptic1" pitchFamily="2" charset="0"/>
                          <a:cs typeface="Arial" charset="0"/>
                        </a:rPr>
                        <a:t>: je </a:t>
                      </a:r>
                      <a:r>
                        <a:rPr kumimoji="0" lang="en-US" sz="3500" b="0" i="0" u="none" strike="noStrike" cap="none" normalizeH="0" baseline="0" dirty="0" err="1">
                          <a:ln>
                            <a:noFill/>
                          </a:ln>
                          <a:solidFill>
                            <a:schemeClr val="tx1"/>
                          </a:solidFill>
                          <a:effectLst/>
                          <a:latin typeface="Coptic1" pitchFamily="2" charset="0"/>
                          <a:cs typeface="Arial" charset="0"/>
                        </a:rPr>
                        <a:t>m~mon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n~tan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n~oubo</a:t>
                      </a:r>
                      <a:r>
                        <a:rPr kumimoji="0" lang="en-US" sz="3500" b="0" i="0" u="none" strike="noStrike" cap="none" normalizeH="0" baseline="0" dirty="0">
                          <a:ln>
                            <a:noFill/>
                          </a:ln>
                          <a:solidFill>
                            <a:schemeClr val="tx1"/>
                          </a:solidFill>
                          <a:effectLst/>
                          <a:latin typeface="Coptic1" pitchFamily="2" charset="0"/>
                          <a:cs typeface="Arial" charset="0"/>
                        </a:rPr>
                        <a:t>/~</a:t>
                      </a:r>
                      <a:r>
                        <a:rPr kumimoji="0" lang="en-US" sz="3500" b="0" i="0" u="none" strike="noStrike" cap="none" normalizeH="0" baseline="0" dirty="0" err="1">
                          <a:ln>
                            <a:noFill/>
                          </a:ln>
                          <a:solidFill>
                            <a:schemeClr val="tx1"/>
                          </a:solidFill>
                          <a:effectLst/>
                          <a:latin typeface="Coptic1" pitchFamily="2" charset="0"/>
                          <a:cs typeface="Arial" charset="0"/>
                        </a:rPr>
                        <a:t>yoc</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qen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neny~li</a:t>
                      </a:r>
                      <a:r>
                        <a:rPr kumimoji="0" lang="en-US" sz="3500" b="0" i="0" u="none" strike="noStrike" cap="none" normalizeH="0" baseline="0" dirty="0" err="1">
                          <a:ln>
                            <a:noFill/>
                          </a:ln>
                          <a:solidFill>
                            <a:schemeClr val="tx1"/>
                          </a:solidFill>
                          <a:effectLst/>
                          <a:latin typeface="Coptic1" pitchFamily="2" charset="0"/>
                          <a:cs typeface="Arial" charset="0"/>
                          <a:sym typeface="Symbol" pitchFamily="18" charset="2"/>
                        </a:rPr>
                        <a:t>'</a:t>
                      </a:r>
                      <a:r>
                        <a:rPr kumimoji="0" lang="en-US" sz="3500" b="0" i="0" u="none" strike="noStrike" cap="none" normalizeH="0" baseline="0" dirty="0" err="1">
                          <a:ln>
                            <a:noFill/>
                          </a:ln>
                          <a:solidFill>
                            <a:schemeClr val="tx1"/>
                          </a:solidFill>
                          <a:effectLst/>
                          <a:latin typeface="Coptic1" pitchFamily="2" charset="0"/>
                          <a:cs typeface="Arial" charset="0"/>
                        </a:rPr>
                        <a:t>ic</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nem</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nenhojhej</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e~b</a:t>
                      </a:r>
                      <a:r>
                        <a:rPr kumimoji="0" lang="en-US" sz="3500" b="0" i="0" u="none" strike="noStrike" cap="none" normalizeH="0" baseline="0" dirty="0">
                          <a:ln>
                            <a:noFill/>
                          </a:ln>
                          <a:solidFill>
                            <a:schemeClr val="tx1"/>
                          </a:solidFill>
                          <a:effectLst/>
                          <a:latin typeface="Coptic1" pitchFamily="2" charset="0"/>
                          <a:cs typeface="Arial" charset="0"/>
                        </a:rPr>
                        <a:t>/l </a:t>
                      </a:r>
                      <a:r>
                        <a:rPr kumimoji="0" lang="en-US" sz="3500" b="0" i="0" u="none" strike="noStrike" cap="none" normalizeH="0" baseline="0" dirty="0" err="1">
                          <a:ln>
                            <a:noFill/>
                          </a:ln>
                          <a:solidFill>
                            <a:schemeClr val="tx1"/>
                          </a:solidFill>
                          <a:effectLst/>
                          <a:latin typeface="Coptic1" pitchFamily="2" charset="0"/>
                          <a:cs typeface="Arial" charset="0"/>
                        </a:rPr>
                        <a:t>e~rok</a:t>
                      </a:r>
                      <a:r>
                        <a:rPr kumimoji="0" lang="en-US" sz="3500" b="0" i="0" u="none" strike="noStrike" cap="none" normalizeH="0" baseline="0" dirty="0">
                          <a:ln>
                            <a:noFill/>
                          </a:ln>
                          <a:solidFill>
                            <a:schemeClr val="tx1"/>
                          </a:solidFill>
                          <a:effectLst/>
                          <a:latin typeface="Coptic1" pitchFamily="2" charset="0"/>
                          <a:cs typeface="Arial" charset="0"/>
                        </a:rPr>
                        <a:t>. </a:t>
                      </a:r>
                    </a:p>
                  </a:txBody>
                  <a:tcPr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mn-lt"/>
                          <a:cs typeface="Arial" charset="0"/>
                        </a:rPr>
                        <a:t>Prêtre:</a:t>
                      </a:r>
                      <a:endParaRPr kumimoji="0" lang="en-US" sz="2700" b="0" i="0" u="none" strike="noStrike" cap="none" normalizeH="0" baseline="0" dirty="0">
                        <a:ln>
                          <a:noFill/>
                        </a:ln>
                        <a:solidFill>
                          <a:schemeClr val="tx1"/>
                        </a:solidFill>
                        <a:effectLst/>
                        <a:latin typeface="+mn-lt"/>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500" b="0" i="0" u="none" strike="noStrike" cap="none" normalizeH="0" baseline="0" dirty="0">
                          <a:ln>
                            <a:noFill/>
                          </a:ln>
                          <a:solidFill>
                            <a:schemeClr val="tx1"/>
                          </a:solidFill>
                          <a:effectLst/>
                          <a:latin typeface="+mn-lt"/>
                          <a:cs typeface="Arial" charset="0"/>
                        </a:rPr>
                        <a:t>Aie pitié de nous Dieu, Le Père Tout-Puissant. Sainte Trinité aie pitié de nous. Seigneur,  Dieu des puissances sois avec nous. Car nous n’avons aucune aide dans nos afflictions et  tribulations que  Toi.</a:t>
                      </a:r>
                    </a:p>
                  </a:txBody>
                  <a:tcPr horzOverflow="overflow">
                    <a:lnL>
                      <a:noFill/>
                    </a:lnL>
                    <a:lnR>
                      <a:noFill/>
                    </a:lnR>
                    <a:lnT>
                      <a:noFill/>
                    </a:lnT>
                    <a:lnB cap="flat">
                      <a:noFill/>
                    </a:lnB>
                    <a:lnTlToBr>
                      <a:noFill/>
                    </a:lnTlToBr>
                    <a:lnBlToTr>
                      <a:noFill/>
                    </a:lnBlToTr>
                    <a:noFill/>
                  </a:tcPr>
                </a:tc>
                <a:tc>
                  <a:txBody>
                    <a:bodyPr/>
                    <a:lstStyle/>
                    <a:p>
                      <a:pPr marL="7200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a:t>
                      </a:r>
                    </a:p>
                    <a:p>
                      <a:pPr marL="7200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ا</a:t>
                      </a:r>
                      <a:r>
                        <a:rPr kumimoji="0" lang="ar-SA" sz="4300" b="0" i="0" u="none" strike="noStrike" cap="none" normalizeH="0" baseline="0" dirty="0">
                          <a:ln>
                            <a:noFill/>
                          </a:ln>
                          <a:solidFill>
                            <a:schemeClr val="tx1"/>
                          </a:solidFill>
                          <a:effectLst/>
                          <a:latin typeface="Arial" charset="0"/>
                          <a:cs typeface="Arial" charset="0"/>
                        </a:rPr>
                        <a:t>رحمنا يا الله الآب ضابط الكل.  أيها الثالوث المقدس ارحمنا.  أيها الربُ إله القوات كن معنا.  لأنه ليسَ لنا معين </a:t>
                      </a:r>
                      <a:r>
                        <a:rPr kumimoji="0" lang="ar-SA" sz="4300" b="0" i="0" u="none" strike="noStrike" cap="none" normalizeH="0" baseline="0" dirty="0" err="1">
                          <a:ln>
                            <a:noFill/>
                          </a:ln>
                          <a:solidFill>
                            <a:schemeClr val="tx1"/>
                          </a:solidFill>
                          <a:effectLst/>
                          <a:latin typeface="Arial" charset="0"/>
                          <a:cs typeface="Arial" charset="0"/>
                        </a:rPr>
                        <a:t>فى</a:t>
                      </a:r>
                      <a:r>
                        <a:rPr kumimoji="0" lang="ar-SA" sz="4300" b="0" i="0" u="none" strike="noStrike" cap="none" normalizeH="0" baseline="0" dirty="0">
                          <a:ln>
                            <a:noFill/>
                          </a:ln>
                          <a:solidFill>
                            <a:schemeClr val="tx1"/>
                          </a:solidFill>
                          <a:effectLst/>
                          <a:latin typeface="Arial" charset="0"/>
                          <a:cs typeface="Arial" charset="0"/>
                        </a:rPr>
                        <a:t> شدائدنا </a:t>
                      </a:r>
                      <a:r>
                        <a:rPr kumimoji="0" lang="ar-SA" sz="4300" b="0" i="0" u="none" strike="noStrike" cap="none" normalizeH="0" baseline="0" dirty="0" err="1">
                          <a:ln>
                            <a:noFill/>
                          </a:ln>
                          <a:solidFill>
                            <a:schemeClr val="tx1"/>
                          </a:solidFill>
                          <a:effectLst/>
                          <a:latin typeface="Arial" charset="0"/>
                          <a:cs typeface="Arial" charset="0"/>
                        </a:rPr>
                        <a:t>وضيقاتنا</a:t>
                      </a:r>
                      <a:r>
                        <a:rPr kumimoji="0" lang="ar-SA" sz="4300" b="0" i="0" u="none" strike="noStrike" cap="none" normalizeH="0" baseline="0" dirty="0">
                          <a:ln>
                            <a:noFill/>
                          </a:ln>
                          <a:solidFill>
                            <a:schemeClr val="tx1"/>
                          </a:solidFill>
                          <a:effectLst/>
                          <a:latin typeface="Arial" charset="0"/>
                          <a:cs typeface="Arial" charset="0"/>
                        </a:rPr>
                        <a:t> سواك</a:t>
                      </a:r>
                      <a:r>
                        <a:rPr kumimoji="0" lang="en-US" sz="4300" b="0" i="0" u="none" strike="noStrike" cap="none" normalizeH="0" baseline="0" dirty="0">
                          <a:ln>
                            <a:noFill/>
                          </a:ln>
                          <a:solidFill>
                            <a:schemeClr val="tx1"/>
                          </a:solidFill>
                          <a:effectLst/>
                          <a:latin typeface="Arial" charset="0"/>
                          <a:cs typeface="Arial" charset="0"/>
                        </a:rPr>
                        <a:t> </a:t>
                      </a:r>
                    </a:p>
                  </a:txBody>
                  <a:tcP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157641704"/>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2305032227"/>
              </p:ext>
            </p:extLst>
          </p:nvPr>
        </p:nvGraphicFramePr>
        <p:xfrm>
          <a:off x="0" y="0"/>
          <a:ext cx="12192000" cy="691642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9164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Mon âme, retourne à ton repos, Car l’Éternel t’a fait du bien. Oui, tu as délivré mon âme de la mort, mes yeux des larmes, mes pieds de la chute. Je marcherai devant l’Éternel, sur la terre des vivants.</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28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Alléluia</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 ارْجِعِي يَا نَفْسِي إِلَى رَاحَتِكِ، لأَنَّ الرَّبَّ قَدْ أَحْسَنَ إِلَيْكِ.</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لأَنَّكَ أَنْقَذْتَ نَفْسِي مِنَ الْمَوْتِ، وَعَيْنِي مِنَ الدَّمْعَةِ، وَرِجْلَيَّ مِنَ الزَّلَقِ.</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أَسْلُكُ قُدَّامَ الرَّبِّ فِي أَرْضِ الأَحْيَاءِ.</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300" b="0" i="0" u="none" strike="noStrike" cap="none" normalizeH="0" baseline="0" dirty="0" err="1">
                          <a:ln>
                            <a:noFill/>
                          </a:ln>
                          <a:solidFill>
                            <a:schemeClr val="tx1"/>
                          </a:solidFill>
                          <a:effectLst/>
                          <a:latin typeface="Arial" charset="0"/>
                          <a:cs typeface="Arial" charset="0"/>
                        </a:rPr>
                        <a:t>هَلِّلُويَا</a:t>
                      </a:r>
                      <a:endParaRPr kumimoji="0" lang="fr-FR"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01343153"/>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215770" name="Group 26"/>
          <p:cNvGraphicFramePr>
            <a:graphicFrameLocks noGrp="1"/>
          </p:cNvGraphicFramePr>
          <p:nvPr>
            <p:ph/>
            <p:extLst>
              <p:ext uri="{D42A27DB-BD31-4B8C-83A1-F6EECF244321}">
                <p14:modId xmlns:p14="http://schemas.microsoft.com/office/powerpoint/2010/main" val="4152661888"/>
              </p:ext>
            </p:extLst>
          </p:nvPr>
        </p:nvGraphicFramePr>
        <p:xfrm>
          <a:off x="0" y="280077"/>
          <a:ext cx="12192000" cy="5334000"/>
        </p:xfrm>
        <a:graphic>
          <a:graphicData uri="http://schemas.openxmlformats.org/drawingml/2006/table">
            <a:tbl>
              <a:tblPr/>
              <a:tblGrid>
                <a:gridCol w="4219643">
                  <a:extLst>
                    <a:ext uri="{9D8B030D-6E8A-4147-A177-3AD203B41FA5}">
                      <a16:colId xmlns:a16="http://schemas.microsoft.com/office/drawing/2014/main" val="20000"/>
                    </a:ext>
                  </a:extLst>
                </a:gridCol>
                <a:gridCol w="4461753">
                  <a:extLst>
                    <a:ext uri="{9D8B030D-6E8A-4147-A177-3AD203B41FA5}">
                      <a16:colId xmlns:a16="http://schemas.microsoft.com/office/drawing/2014/main" val="20001"/>
                    </a:ext>
                  </a:extLst>
                </a:gridCol>
                <a:gridCol w="3510604">
                  <a:extLst>
                    <a:ext uri="{9D8B030D-6E8A-4147-A177-3AD203B41FA5}">
                      <a16:colId xmlns:a16="http://schemas.microsoft.com/office/drawing/2014/main" val="20002"/>
                    </a:ext>
                  </a:extLst>
                </a:gridCol>
              </a:tblGrid>
              <a:tr h="529336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Tenouwst</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m~mok</a:t>
                      </a:r>
                      <a:r>
                        <a:rPr kumimoji="0" lang="en-US" sz="4300" b="0" i="0" u="none" strike="noStrike" cap="none" normalizeH="0" baseline="0" dirty="0">
                          <a:ln>
                            <a:noFill/>
                          </a:ln>
                          <a:solidFill>
                            <a:schemeClr val="tx1"/>
                          </a:solidFill>
                          <a:effectLst/>
                          <a:latin typeface="Coptic1" pitchFamily="2" charset="0"/>
                          <a:cs typeface="Arial" charset="0"/>
                        </a:rPr>
                        <a:t> w~ </a:t>
                      </a:r>
                      <a:r>
                        <a:rPr kumimoji="0" lang="en-US" sz="4300" b="0" i="0" u="none" strike="noStrike" cap="none" normalizeH="0" baseline="0" dirty="0" err="1">
                          <a:ln>
                            <a:noFill/>
                          </a:ln>
                          <a:solidFill>
                            <a:schemeClr val="tx1"/>
                          </a:solidFill>
                          <a:effectLst/>
                          <a:latin typeface="Coptic1" pitchFamily="2" charset="0"/>
                          <a:cs typeface="Arial" charset="0"/>
                        </a:rPr>
                        <a:t>P,#c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nem</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Pekiwt</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n~a~gayoc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nem</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Pip~neuma</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eyouab</a:t>
                      </a:r>
                      <a:r>
                        <a:rPr kumimoji="0" lang="en-US" sz="4300" b="0" i="0" u="none" strike="noStrike" cap="none" normalizeH="0" baseline="0" dirty="0">
                          <a:ln>
                            <a:noFill/>
                          </a:ln>
                          <a:solidFill>
                            <a:schemeClr val="tx1"/>
                          </a:solidFill>
                          <a:effectLst/>
                          <a:latin typeface="Coptic1" pitchFamily="2" charset="0"/>
                          <a:cs typeface="Arial" charset="0"/>
                        </a:rPr>
                        <a:t>: je </a:t>
                      </a:r>
                      <a:r>
                        <a:rPr kumimoji="0" lang="en-US" sz="4300" b="0" i="0" u="none" strike="noStrike" cap="none" normalizeH="0" baseline="0" dirty="0" err="1">
                          <a:ln>
                            <a:noFill/>
                          </a:ln>
                          <a:solidFill>
                            <a:schemeClr val="tx1"/>
                          </a:solidFill>
                          <a:effectLst/>
                          <a:latin typeface="Coptic1" pitchFamily="2" charset="0"/>
                          <a:cs typeface="Arial" charset="0"/>
                        </a:rPr>
                        <a:t>auask</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akcw</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m~mon</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nai</a:t>
                      </a:r>
                      <a:r>
                        <a:rPr kumimoji="0" lang="en-US" sz="4300" b="0" i="0" u="none" strike="noStrike" cap="none" normalizeH="0" baseline="0" dirty="0">
                          <a:ln>
                            <a:noFill/>
                          </a:ln>
                          <a:solidFill>
                            <a:schemeClr val="tx1"/>
                          </a:solidFill>
                          <a:effectLst/>
                          <a:latin typeface="Coptic1" pitchFamily="2" charset="0"/>
                          <a:cs typeface="Arial" charset="0"/>
                        </a:rPr>
                        <a:t> nan.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Nous T’adorons,   O Christ avec Ton bon Père et Le Saint Esprit, car Tu fus crucifié et nous sauvas.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نسجدُ لكَ أيها المسيح مع أبيكَ الصالح والروح القدس لأنكَ </a:t>
                      </a:r>
                      <a:r>
                        <a:rPr kumimoji="0" lang="fr-FR" sz="4300" b="0" i="0" u="none" strike="noStrike" cap="none" normalizeH="0" baseline="0" dirty="0">
                          <a:ln>
                            <a:noFill/>
                          </a:ln>
                          <a:solidFill>
                            <a:schemeClr val="tx1"/>
                          </a:solidFill>
                          <a:effectLst/>
                          <a:latin typeface="Arial" charset="0"/>
                          <a:cs typeface="Arial" charset="0"/>
                        </a:rPr>
                        <a:t>(…)</a:t>
                      </a:r>
                      <a:r>
                        <a:rPr kumimoji="0" lang="ar-SA" sz="4300" b="0" i="0" u="none" strike="noStrike" cap="none" normalizeH="0" baseline="0" dirty="0">
                          <a:ln>
                            <a:noFill/>
                          </a:ln>
                          <a:solidFill>
                            <a:schemeClr val="tx1"/>
                          </a:solidFill>
                          <a:effectLst/>
                          <a:latin typeface="Arial" charset="0"/>
                          <a:cs typeface="Arial" charset="0"/>
                        </a:rPr>
                        <a:t> وخلصتنا.  </a:t>
                      </a:r>
                      <a:endParaRPr kumimoji="0" lang="en-US" sz="5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857101199"/>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83">
            <a:extLst>
              <a:ext uri="{FF2B5EF4-FFF2-40B4-BE49-F238E27FC236}">
                <a16:creationId xmlns:a16="http://schemas.microsoft.com/office/drawing/2014/main" id="{CD39C2EA-CD0A-4FD8-B9F6-99CCEFB491E8}"/>
              </a:ext>
            </a:extLst>
          </p:cNvPr>
          <p:cNvGraphicFramePr>
            <a:graphicFrameLocks noGrp="1"/>
          </p:cNvGraphicFramePr>
          <p:nvPr/>
        </p:nvGraphicFramePr>
        <p:xfrm>
          <a:off x="0" y="583564"/>
          <a:ext cx="12192000" cy="5943600"/>
        </p:xfrm>
        <a:graphic>
          <a:graphicData uri="http://schemas.openxmlformats.org/drawingml/2006/table">
            <a:tbl>
              <a:tblPr/>
              <a:tblGrid>
                <a:gridCol w="4626043">
                  <a:extLst>
                    <a:ext uri="{9D8B030D-6E8A-4147-A177-3AD203B41FA5}">
                      <a16:colId xmlns:a16="http://schemas.microsoft.com/office/drawing/2014/main" val="20000"/>
                    </a:ext>
                  </a:extLst>
                </a:gridCol>
                <a:gridCol w="4150468">
                  <a:extLst>
                    <a:ext uri="{9D8B030D-6E8A-4147-A177-3AD203B41FA5}">
                      <a16:colId xmlns:a16="http://schemas.microsoft.com/office/drawing/2014/main" val="20001"/>
                    </a:ext>
                  </a:extLst>
                </a:gridCol>
                <a:gridCol w="3415489">
                  <a:extLst>
                    <a:ext uri="{9D8B030D-6E8A-4147-A177-3AD203B41FA5}">
                      <a16:colId xmlns:a16="http://schemas.microsoft.com/office/drawing/2014/main" val="20002"/>
                    </a:ext>
                  </a:extLst>
                </a:gridCol>
              </a:tblGrid>
              <a:tr h="59436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Pih~mot</a:t>
                      </a:r>
                      <a:r>
                        <a:rPr kumimoji="0" lang="en-US" sz="4300" b="0" i="0" u="none" strike="noStrike" cap="none" normalizeH="0" baseline="0" dirty="0">
                          <a:ln>
                            <a:noFill/>
                          </a:ln>
                          <a:solidFill>
                            <a:schemeClr val="tx1"/>
                          </a:solidFill>
                          <a:effectLst/>
                          <a:latin typeface="Coptic1" pitchFamily="2" charset="0"/>
                          <a:cs typeface="Arial" charset="0"/>
                        </a:rPr>
                        <a:t> gar </a:t>
                      </a:r>
                      <a:r>
                        <a:rPr kumimoji="0" lang="en-US" sz="4300" b="0" i="0" u="none" strike="noStrike" cap="none" normalizeH="0" baseline="0" dirty="0" err="1">
                          <a:ln>
                            <a:noFill/>
                          </a:ln>
                          <a:solidFill>
                            <a:schemeClr val="tx1"/>
                          </a:solidFill>
                          <a:effectLst/>
                          <a:latin typeface="Coptic1" pitchFamily="2" charset="0"/>
                          <a:cs typeface="Arial" charset="0"/>
                        </a:rPr>
                        <a:t>m~Pen</a:t>
                      </a:r>
                      <a:r>
                        <a:rPr kumimoji="0" lang="en-US" sz="4300" b="0" i="0" u="none" strike="noStrike" cap="none" normalizeH="0" baseline="0" dirty="0">
                          <a:ln>
                            <a:noFill/>
                          </a:ln>
                          <a:solidFill>
                            <a:schemeClr val="tx1"/>
                          </a:solidFill>
                          <a:effectLst/>
                          <a:latin typeface="Coptic1" pitchFamily="2" charset="0"/>
                          <a:cs typeface="Arial" charset="0"/>
                        </a:rPr>
                        <a:t>[</a:t>
                      </a:r>
                      <a:r>
                        <a:rPr kumimoji="0" lang="en-US" sz="4300" b="0" i="0" u="none" strike="noStrike" cap="none" normalizeH="0" baseline="0" dirty="0" err="1">
                          <a:ln>
                            <a:noFill/>
                          </a:ln>
                          <a:solidFill>
                            <a:schemeClr val="tx1"/>
                          </a:solidFill>
                          <a:effectLst/>
                          <a:latin typeface="Coptic1" pitchFamily="2" charset="0"/>
                          <a:cs typeface="Arial" charset="0"/>
                        </a:rPr>
                        <a:t>oic</a:t>
                      </a:r>
                      <a:r>
                        <a:rPr kumimoji="0" lang="en-US" sz="4300" b="0" i="0" u="none" strike="noStrike" cap="none" normalizeH="0" baseline="0" dirty="0">
                          <a:ln>
                            <a:noFill/>
                          </a:ln>
                          <a:solidFill>
                            <a:schemeClr val="tx1"/>
                          </a:solidFill>
                          <a:effectLst/>
                          <a:latin typeface="Coptic1" pitchFamily="2" charset="0"/>
                          <a:cs typeface="Arial" charset="0"/>
                        </a:rPr>
                        <a:t> I/#</a:t>
                      </a:r>
                      <a:r>
                        <a:rPr kumimoji="0" lang="en-US" sz="4300" b="0" i="0" u="none" strike="noStrike" cap="none" normalizeH="0" baseline="0" dirty="0" err="1">
                          <a:ln>
                            <a:noFill/>
                          </a:ln>
                          <a:solidFill>
                            <a:schemeClr val="tx1"/>
                          </a:solidFill>
                          <a:effectLst/>
                          <a:latin typeface="Coptic1" pitchFamily="2" charset="0"/>
                          <a:cs typeface="Arial" charset="0"/>
                        </a:rPr>
                        <a:t>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efe~swpi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nem</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peka~gion</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p~neuma</a:t>
                      </a:r>
                      <a:r>
                        <a:rPr kumimoji="0" lang="en-US" sz="4300" b="0" i="0" u="none" strike="noStrike" cap="none" normalizeH="0" baseline="0" dirty="0">
                          <a:ln>
                            <a:noFill/>
                          </a:ln>
                          <a:solidFill>
                            <a:schemeClr val="tx1"/>
                          </a:solidFill>
                          <a:effectLst/>
                          <a:latin typeface="Coptic1" pitchFamily="2" charset="0"/>
                          <a:cs typeface="Arial" charset="0"/>
                        </a:rPr>
                        <a:t>: Pa[</a:t>
                      </a:r>
                      <a:r>
                        <a:rPr kumimoji="0" lang="en-US" sz="4300" b="0" i="0" u="none" strike="noStrike" cap="none" normalizeH="0" baseline="0" dirty="0" err="1">
                          <a:ln>
                            <a:noFill/>
                          </a:ln>
                          <a:solidFill>
                            <a:schemeClr val="tx1"/>
                          </a:solidFill>
                          <a:effectLst/>
                          <a:latin typeface="Coptic1" pitchFamily="2" charset="0"/>
                          <a:cs typeface="Arial" charset="0"/>
                        </a:rPr>
                        <a:t>oic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n~iwt</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ettai</a:t>
                      </a:r>
                      <a:r>
                        <a:rPr kumimoji="0" lang="en-US" sz="4300" b="0" i="0" u="none" strike="noStrike" cap="none" normalizeH="0" baseline="0" dirty="0">
                          <a:ln>
                            <a:noFill/>
                          </a:ln>
                          <a:solidFill>
                            <a:schemeClr val="tx1"/>
                          </a:solidFill>
                          <a:effectLst/>
                          <a:latin typeface="Coptic1" pitchFamily="2" charset="0"/>
                          <a:cs typeface="Arial" charset="0"/>
                        </a:rPr>
                        <a:t>/out: </a:t>
                      </a:r>
                      <a:r>
                        <a:rPr kumimoji="0" lang="en-US" sz="4300" b="0" i="0" u="none" strike="noStrike" cap="none" normalizeH="0" baseline="0" dirty="0" err="1">
                          <a:ln>
                            <a:noFill/>
                          </a:ln>
                          <a:solidFill>
                            <a:schemeClr val="tx1"/>
                          </a:solidFill>
                          <a:effectLst/>
                          <a:latin typeface="Coptic1" pitchFamily="2" charset="0"/>
                          <a:cs typeface="Arial" charset="0"/>
                        </a:rPr>
                        <a:t>n~ar,iereuc</a:t>
                      </a:r>
                      <a:r>
                        <a:rPr kumimoji="0" lang="en-US" sz="4300" b="0" i="0" u="none" strike="noStrike" cap="none" normalizeH="0" baseline="0" dirty="0">
                          <a:ln>
                            <a:noFill/>
                          </a:ln>
                          <a:solidFill>
                            <a:schemeClr val="tx1"/>
                          </a:solidFill>
                          <a:effectLst/>
                          <a:latin typeface="Coptic1" pitchFamily="2" charset="0"/>
                          <a:cs typeface="Arial" charset="0"/>
                        </a:rPr>
                        <a:t> papa abba </a:t>
                      </a:r>
                      <a:r>
                        <a:rPr kumimoji="0" lang="en-US" sz="4300" b="0" i="0" u="none" strike="noStrike" cap="none" normalizeH="0" baseline="0" dirty="0" err="1">
                          <a:ln>
                            <a:noFill/>
                          </a:ln>
                          <a:solidFill>
                            <a:schemeClr val="tx1"/>
                          </a:solidFill>
                          <a:effectLst/>
                          <a:latin typeface="Coptic1" pitchFamily="2" charset="0"/>
                          <a:cs typeface="Arial" charset="0"/>
                        </a:rPr>
                        <a:t>Tawadroc</a:t>
                      </a:r>
                      <a:r>
                        <a:rPr kumimoji="0" lang="en-US" sz="43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000" b="0" i="0" u="none" strike="noStrike" cap="none" normalizeH="0" baseline="0" dirty="0">
                          <a:ln>
                            <a:noFill/>
                          </a:ln>
                          <a:solidFill>
                            <a:schemeClr val="tx1"/>
                          </a:solidFill>
                          <a:effectLst/>
                          <a:latin typeface="Arial" charset="0"/>
                          <a:cs typeface="Arial" charset="0"/>
                        </a:rPr>
                        <a:t>Que la grâce de notre Seigneur Jésus Christ soit avec ton âme pure Ô maître le père honoré chef des prêtres le pape Abba </a:t>
                      </a:r>
                      <a:r>
                        <a:rPr kumimoji="0" lang="fr-CA" sz="4000" b="0" i="0" u="none" strike="noStrike" cap="none" normalizeH="0" baseline="0" dirty="0" err="1">
                          <a:ln>
                            <a:noFill/>
                          </a:ln>
                          <a:solidFill>
                            <a:schemeClr val="tx1"/>
                          </a:solidFill>
                          <a:effectLst/>
                          <a:latin typeface="Arial" charset="0"/>
                          <a:cs typeface="Arial" charset="0"/>
                        </a:rPr>
                        <a:t>Tawadros</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800" b="0" i="0" u="none" strike="noStrike" cap="none" normalizeH="0" baseline="0" dirty="0">
                          <a:ln>
                            <a:noFill/>
                          </a:ln>
                          <a:solidFill>
                            <a:schemeClr val="tx1"/>
                          </a:solidFill>
                          <a:effectLst/>
                          <a:latin typeface="Arial" charset="0"/>
                          <a:cs typeface="Arial" charset="0"/>
                        </a:rPr>
                        <a:t>نعمة ربنا يسوع المسيح تكون مع روحِكَ الطاهرة يا سيدى الأب المُكرّم رئيس الكهنة البابا أنبا </a:t>
                      </a:r>
                      <a:r>
                        <a:rPr kumimoji="0" lang="ar-EG" sz="4800" b="0" i="0" u="none" strike="noStrike" cap="none" normalizeH="0" baseline="0" dirty="0" err="1">
                          <a:ln>
                            <a:noFill/>
                          </a:ln>
                          <a:solidFill>
                            <a:schemeClr val="tx1"/>
                          </a:solidFill>
                          <a:effectLst/>
                          <a:latin typeface="Coptic1" pitchFamily="2" charset="0"/>
                          <a:cs typeface="Arial" charset="0"/>
                        </a:rPr>
                        <a:t>تاوضروس</a:t>
                      </a: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6" name="Tableau 5">
            <a:extLst>
              <a:ext uri="{FF2B5EF4-FFF2-40B4-BE49-F238E27FC236}">
                <a16:creationId xmlns:a16="http://schemas.microsoft.com/office/drawing/2014/main" id="{968946FB-1CCF-458B-8982-FD40D70E7BE2}"/>
              </a:ext>
            </a:extLst>
          </p:cNvPr>
          <p:cNvGraphicFramePr>
            <a:graphicFrameLocks noGrp="1"/>
          </p:cNvGraphicFramePr>
          <p:nvPr/>
        </p:nvGraphicFramePr>
        <p:xfrm>
          <a:off x="2032000" y="0"/>
          <a:ext cx="8128000" cy="5029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1663694013"/>
                    </a:ext>
                  </a:extLst>
                </a:gridCol>
              </a:tblGrid>
              <a:tr h="497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700" b="0" i="0" u="none" strike="noStrike" cap="none" normalizeH="0" baseline="0" dirty="0" err="1">
                          <a:ln>
                            <a:noFill/>
                          </a:ln>
                          <a:solidFill>
                            <a:schemeClr val="tx1"/>
                          </a:solidFill>
                          <a:effectLst/>
                          <a:latin typeface="Coptic1" pitchFamily="2" charset="0"/>
                          <a:cs typeface="Arial" charset="0"/>
                        </a:rPr>
                        <a:t>Pih~mot</a:t>
                      </a:r>
                      <a:r>
                        <a:rPr kumimoji="0" lang="en-US" sz="2700" b="0" i="0" u="none" strike="noStrike" cap="none" normalizeH="0" baseline="0" dirty="0">
                          <a:ln>
                            <a:noFill/>
                          </a:ln>
                          <a:solidFill>
                            <a:schemeClr val="tx1"/>
                          </a:solidFill>
                          <a:effectLst/>
                          <a:latin typeface="Coptic1" pitchFamily="2" charset="0"/>
                          <a:cs typeface="Arial" charset="0"/>
                        </a:rPr>
                        <a:t> gar</a:t>
                      </a:r>
                      <a:endParaRPr lang="en-CA" sz="270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4753540"/>
                  </a:ext>
                </a:extLst>
              </a:tr>
            </a:tbl>
          </a:graphicData>
        </a:graphic>
      </p:graphicFrame>
    </p:spTree>
    <p:extLst>
      <p:ext uri="{BB962C8B-B14F-4D97-AF65-F5344CB8AC3E}">
        <p14:creationId xmlns:p14="http://schemas.microsoft.com/office/powerpoint/2010/main" val="5417081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8" name="Text Box 6">
            <a:hlinkClick r:id="" action="ppaction://noaction"/>
          </p:cNvPr>
          <p:cNvSpPr txBox="1">
            <a:spLocks noChangeArrowheads="1"/>
          </p:cNvSpPr>
          <p:nvPr/>
        </p:nvSpPr>
        <p:spPr bwMode="auto">
          <a:xfrm>
            <a:off x="7620000" y="7086600"/>
            <a:ext cx="4572000" cy="830997"/>
          </a:xfrm>
          <a:prstGeom prst="rect">
            <a:avLst/>
          </a:prstGeom>
          <a:solidFill>
            <a:schemeClr val="accent1"/>
          </a:solidFill>
          <a:ln w="57150" cmpd="thickThin">
            <a:solidFill>
              <a:schemeClr val="tx1"/>
            </a:solidFill>
            <a:miter lim="800000"/>
            <a:headEnd/>
            <a:tailEnd/>
          </a:ln>
        </p:spPr>
        <p:txBody>
          <a:bodyPr wrap="square">
            <a:spAutoFit/>
          </a:bodyPr>
          <a:lstStyle/>
          <a:p>
            <a:pPr algn="ctr" defTabSz="1219170" fontAlgn="base">
              <a:spcBef>
                <a:spcPct val="0"/>
              </a:spcBef>
              <a:spcAft>
                <a:spcPct val="0"/>
              </a:spcAft>
              <a:defRPr/>
            </a:pPr>
            <a:r>
              <a:rPr lang="en-CA" sz="2400" dirty="0">
                <a:solidFill>
                  <a:srgbClr val="FFFFFF"/>
                </a:solidFill>
                <a:latin typeface="Arial" charset="0"/>
                <a:cs typeface="Arial" charset="0"/>
              </a:rPr>
              <a:t>Lecture de </a:t>
            </a:r>
            <a:r>
              <a:rPr lang="en-CA" sz="2400" dirty="0" err="1">
                <a:solidFill>
                  <a:srgbClr val="FFFFFF"/>
                </a:solidFill>
                <a:latin typeface="Arial" charset="0"/>
                <a:cs typeface="Arial" charset="0"/>
              </a:rPr>
              <a:t>l’épitre</a:t>
            </a:r>
            <a:r>
              <a:rPr lang="en-CA" sz="2400" dirty="0">
                <a:solidFill>
                  <a:srgbClr val="FFFFFF"/>
                </a:solidFill>
                <a:latin typeface="Arial" charset="0"/>
                <a:cs typeface="Arial" charset="0"/>
              </a:rPr>
              <a:t> de St Paul</a:t>
            </a:r>
          </a:p>
          <a:p>
            <a:pPr algn="ctr" defTabSz="1219170" fontAlgn="base">
              <a:spcBef>
                <a:spcPct val="0"/>
              </a:spcBef>
              <a:spcAft>
                <a:spcPct val="0"/>
              </a:spcAft>
              <a:defRPr/>
            </a:pPr>
            <a:r>
              <a:rPr lang="ar-EG" sz="2400" dirty="0">
                <a:solidFill>
                  <a:srgbClr val="FFFFFF"/>
                </a:solidFill>
                <a:latin typeface="Arial" charset="0"/>
                <a:cs typeface="Arial" charset="0"/>
              </a:rPr>
              <a:t>الذهاب الى قراءة </a:t>
            </a:r>
            <a:r>
              <a:rPr lang="ar-EG" sz="2400" dirty="0" err="1">
                <a:solidFill>
                  <a:srgbClr val="FFFFFF"/>
                </a:solidFill>
                <a:latin typeface="Arial" charset="0"/>
                <a:cs typeface="Arial" charset="0"/>
              </a:rPr>
              <a:t>البولس</a:t>
            </a:r>
            <a:endParaRPr lang="en-CA" sz="2400" dirty="0">
              <a:solidFill>
                <a:srgbClr val="FFFFFF"/>
              </a:solidFill>
              <a:latin typeface="Arial" charset="0"/>
              <a:cs typeface="Arial" charset="0"/>
            </a:endParaRPr>
          </a:p>
        </p:txBody>
      </p:sp>
      <p:graphicFrame>
        <p:nvGraphicFramePr>
          <p:cNvPr id="5" name="Group 83">
            <a:extLst>
              <a:ext uri="{FF2B5EF4-FFF2-40B4-BE49-F238E27FC236}">
                <a16:creationId xmlns:a16="http://schemas.microsoft.com/office/drawing/2014/main" id="{CD39C2EA-CD0A-4FD8-B9F6-99CCEFB491E8}"/>
              </a:ext>
            </a:extLst>
          </p:cNvPr>
          <p:cNvGraphicFramePr>
            <a:graphicFrameLocks noGrp="1"/>
          </p:cNvGraphicFramePr>
          <p:nvPr/>
        </p:nvGraphicFramePr>
        <p:xfrm>
          <a:off x="0" y="261937"/>
          <a:ext cx="12192001" cy="5334000"/>
        </p:xfrm>
        <a:graphic>
          <a:graphicData uri="http://schemas.openxmlformats.org/drawingml/2006/table">
            <a:tbl>
              <a:tblPr/>
              <a:tblGrid>
                <a:gridCol w="4546171">
                  <a:extLst>
                    <a:ext uri="{9D8B030D-6E8A-4147-A177-3AD203B41FA5}">
                      <a16:colId xmlns:a16="http://schemas.microsoft.com/office/drawing/2014/main" val="20000"/>
                    </a:ext>
                  </a:extLst>
                </a:gridCol>
                <a:gridCol w="4236203">
                  <a:extLst>
                    <a:ext uri="{9D8B030D-6E8A-4147-A177-3AD203B41FA5}">
                      <a16:colId xmlns:a16="http://schemas.microsoft.com/office/drawing/2014/main" val="20001"/>
                    </a:ext>
                  </a:extLst>
                </a:gridCol>
                <a:gridCol w="3409627">
                  <a:extLst>
                    <a:ext uri="{9D8B030D-6E8A-4147-A177-3AD203B41FA5}">
                      <a16:colId xmlns:a16="http://schemas.microsoft.com/office/drawing/2014/main" val="20002"/>
                    </a:ext>
                  </a:extLst>
                </a:gridCol>
              </a:tblGrid>
              <a:tr h="52933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nem</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peniwt</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n~e~pickopoc</a:t>
                      </a:r>
                      <a:r>
                        <a:rPr kumimoji="0" lang="en-US" sz="4300" b="0" i="0" u="none" strike="noStrike" cap="none" normalizeH="0" baseline="0" dirty="0">
                          <a:ln>
                            <a:noFill/>
                          </a:ln>
                          <a:solidFill>
                            <a:schemeClr val="tx1"/>
                          </a:solidFill>
                          <a:effectLst/>
                          <a:latin typeface="Coptic1" pitchFamily="2" charset="0"/>
                          <a:cs typeface="Arial" charset="0"/>
                        </a:rPr>
                        <a:t> abba Mark. Mare </a:t>
                      </a:r>
                      <a:r>
                        <a:rPr kumimoji="0" lang="en-US" sz="4300" b="0" i="0" u="none" strike="noStrike" cap="none" normalizeH="0" baseline="0" dirty="0" err="1">
                          <a:ln>
                            <a:noFill/>
                          </a:ln>
                          <a:solidFill>
                            <a:schemeClr val="tx1"/>
                          </a:solidFill>
                          <a:effectLst/>
                          <a:latin typeface="Coptic1" pitchFamily="2" charset="0"/>
                          <a:cs typeface="Arial" charset="0"/>
                        </a:rPr>
                        <a:t>pik~l</a:t>
                      </a:r>
                      <a:r>
                        <a:rPr kumimoji="0" lang="en-US" sz="4300" b="0" i="0" u="none" strike="noStrike" cap="none" normalizeH="0" baseline="0" dirty="0">
                          <a:ln>
                            <a:noFill/>
                          </a:ln>
                          <a:solidFill>
                            <a:schemeClr val="tx1"/>
                          </a:solidFill>
                          <a:effectLst/>
                          <a:latin typeface="Coptic1" pitchFamily="2" charset="0"/>
                          <a:cs typeface="Arial" charset="0"/>
                        </a:rPr>
                        <a:t>/roc: </a:t>
                      </a:r>
                      <a:r>
                        <a:rPr kumimoji="0" lang="en-US" sz="4300" b="0" i="0" u="none" strike="noStrike" cap="none" normalizeH="0" baseline="0" dirty="0" err="1">
                          <a:ln>
                            <a:noFill/>
                          </a:ln>
                          <a:solidFill>
                            <a:schemeClr val="tx1"/>
                          </a:solidFill>
                          <a:effectLst/>
                          <a:latin typeface="Coptic1" pitchFamily="2" charset="0"/>
                          <a:cs typeface="Arial" charset="0"/>
                        </a:rPr>
                        <a:t>nem</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pilaoc</a:t>
                      </a:r>
                      <a:r>
                        <a:rPr kumimoji="0" lang="en-US" sz="4300" b="0" i="0" u="none" strike="noStrike" cap="none" normalizeH="0" baseline="0" dirty="0">
                          <a:ln>
                            <a:noFill/>
                          </a:ln>
                          <a:solidFill>
                            <a:schemeClr val="tx1"/>
                          </a:solidFill>
                          <a:effectLst/>
                          <a:latin typeface="Coptic1" pitchFamily="2" charset="0"/>
                          <a:cs typeface="Arial" charset="0"/>
                        </a:rPr>
                        <a:t> t/rf: </a:t>
                      </a:r>
                      <a:r>
                        <a:rPr kumimoji="0" lang="en-US" sz="4300" b="0" i="0" u="none" strike="noStrike" cap="none" normalizeH="0" baseline="0" dirty="0" err="1">
                          <a:ln>
                            <a:noFill/>
                          </a:ln>
                          <a:solidFill>
                            <a:schemeClr val="tx1"/>
                          </a:solidFill>
                          <a:effectLst/>
                          <a:latin typeface="Coptic1" pitchFamily="2" charset="0"/>
                          <a:cs typeface="Arial" charset="0"/>
                        </a:rPr>
                        <a:t>oujai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qen</a:t>
                      </a:r>
                      <a:r>
                        <a:rPr kumimoji="0" lang="en-US" sz="4300" b="0" i="0" u="none" strike="noStrike" cap="none" normalizeH="0" baseline="0" dirty="0">
                          <a:ln>
                            <a:noFill/>
                          </a:ln>
                          <a:solidFill>
                            <a:schemeClr val="tx1"/>
                          </a:solidFill>
                          <a:effectLst/>
                          <a:latin typeface="Coptic1" pitchFamily="2" charset="0"/>
                          <a:cs typeface="Arial" charset="0"/>
                        </a:rPr>
                        <a:t> P~[</a:t>
                      </a:r>
                      <a:r>
                        <a:rPr kumimoji="0" lang="en-US" sz="4300" b="0" i="0" u="none" strike="noStrike" cap="none" normalizeH="0" baseline="0" dirty="0" err="1">
                          <a:ln>
                            <a:noFill/>
                          </a:ln>
                          <a:solidFill>
                            <a:schemeClr val="tx1"/>
                          </a:solidFill>
                          <a:effectLst/>
                          <a:latin typeface="Coptic1" pitchFamily="2" charset="0"/>
                          <a:cs typeface="Arial" charset="0"/>
                        </a:rPr>
                        <a:t>oic</a:t>
                      </a:r>
                      <a:r>
                        <a:rPr kumimoji="0" lang="en-US" sz="4300" b="0" i="0" u="none" strike="noStrike" cap="none" normalizeH="0" baseline="0" dirty="0">
                          <a:ln>
                            <a:noFill/>
                          </a:ln>
                          <a:solidFill>
                            <a:schemeClr val="tx1"/>
                          </a:solidFill>
                          <a:effectLst/>
                          <a:latin typeface="Coptic1" pitchFamily="2" charset="0"/>
                          <a:cs typeface="Arial" charset="0"/>
                        </a:rPr>
                        <a:t>: je </a:t>
                      </a:r>
                      <a:r>
                        <a:rPr kumimoji="0" lang="en-US" sz="4300" b="0" i="0" u="none" strike="noStrike" cap="none" normalizeH="0" baseline="0" dirty="0" err="1">
                          <a:ln>
                            <a:noFill/>
                          </a:ln>
                          <a:solidFill>
                            <a:schemeClr val="tx1"/>
                          </a:solidFill>
                          <a:effectLst/>
                          <a:latin typeface="Coptic1" pitchFamily="2" charset="0"/>
                          <a:cs typeface="Arial" charset="0"/>
                        </a:rPr>
                        <a:t>a~m</a:t>
                      </a:r>
                      <a:r>
                        <a:rPr kumimoji="0" lang="en-US" sz="4300" b="0" i="0" u="none" strike="noStrike" cap="none" normalizeH="0" baseline="0" dirty="0">
                          <a:ln>
                            <a:noFill/>
                          </a:ln>
                          <a:solidFill>
                            <a:schemeClr val="tx1"/>
                          </a:solidFill>
                          <a:effectLst/>
                          <a:latin typeface="Coptic1" pitchFamily="2" charset="0"/>
                          <a:cs typeface="Arial" charset="0"/>
                        </a:rPr>
                        <a:t>/n </a:t>
                      </a:r>
                      <a:r>
                        <a:rPr kumimoji="0" lang="en-US" sz="4300" b="0" i="0" u="none" strike="noStrike" cap="none" normalizeH="0" baseline="0" dirty="0" err="1">
                          <a:ln>
                            <a:noFill/>
                          </a:ln>
                          <a:solidFill>
                            <a:schemeClr val="tx1"/>
                          </a:solidFill>
                          <a:effectLst/>
                          <a:latin typeface="Coptic1" pitchFamily="2" charset="0"/>
                          <a:cs typeface="Arial" charset="0"/>
                        </a:rPr>
                        <a:t>ece~swpi</a:t>
                      </a:r>
                      <a:r>
                        <a:rPr kumimoji="0" lang="en-US" sz="43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700" b="0" i="0" u="none" strike="noStrike" cap="none" normalizeH="0" baseline="0" dirty="0">
                          <a:ln>
                            <a:noFill/>
                          </a:ln>
                          <a:solidFill>
                            <a:schemeClr val="tx1"/>
                          </a:solidFill>
                          <a:effectLst/>
                          <a:latin typeface="Arial" charset="0"/>
                          <a:cs typeface="Arial" charset="0"/>
                        </a:rPr>
                        <a:t>et notre père le l'évêque </a:t>
                      </a:r>
                      <a:r>
                        <a:rPr kumimoji="0" lang="fr-FR" sz="3700" b="0" i="0" u="none" strike="noStrike" cap="none" normalizeH="0" baseline="0" dirty="0" err="1">
                          <a:ln>
                            <a:noFill/>
                          </a:ln>
                          <a:solidFill>
                            <a:schemeClr val="tx1"/>
                          </a:solidFill>
                          <a:effectLst/>
                          <a:latin typeface="Arial" charset="0"/>
                          <a:cs typeface="Arial" charset="0"/>
                        </a:rPr>
                        <a:t>anba</a:t>
                      </a:r>
                      <a:r>
                        <a:rPr kumimoji="0" lang="fr-FR" sz="3700" b="0" i="0" u="none" strike="noStrike" cap="none" normalizeH="0" baseline="0" dirty="0">
                          <a:ln>
                            <a:noFill/>
                          </a:ln>
                          <a:solidFill>
                            <a:schemeClr val="tx1"/>
                          </a:solidFill>
                          <a:effectLst/>
                          <a:latin typeface="Arial" charset="0"/>
                          <a:cs typeface="Arial" charset="0"/>
                        </a:rPr>
                        <a:t> Marc.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dirty="0">
                          <a:ln>
                            <a:noFill/>
                          </a:ln>
                          <a:solidFill>
                            <a:schemeClr val="tx1"/>
                          </a:solidFill>
                          <a:effectLst/>
                          <a:latin typeface="Arial" charset="0"/>
                          <a:cs typeface="Arial" charset="0"/>
                        </a:rPr>
                        <a:t>Soit le clergé et toute la congrégation sont pardonnés par Le Seigneur.  Amen.</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وأبانا الأسقف أنبا </a:t>
                      </a:r>
                      <a:r>
                        <a:rPr lang="ar-EG" sz="4300" dirty="0"/>
                        <a:t>مارك</a:t>
                      </a:r>
                      <a:r>
                        <a:rPr kumimoji="0" lang="ar-SA" sz="4300" b="0" i="0" u="none" strike="noStrike" cap="none" normalizeH="0" baseline="0" dirty="0">
                          <a:ln>
                            <a:noFill/>
                          </a:ln>
                          <a:solidFill>
                            <a:schemeClr val="tx1"/>
                          </a:solidFill>
                          <a:effectLst/>
                          <a:latin typeface="Arial" charset="0"/>
                          <a:cs typeface="Arial" charset="0"/>
                        </a:rPr>
                        <a:t> فليكن الإكليروس وكل الشعب معافين فى الرب آمين يكون.</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4204388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2780529709"/>
              </p:ext>
            </p:extLst>
          </p:nvPr>
        </p:nvGraphicFramePr>
        <p:xfrm>
          <a:off x="0" y="851677"/>
          <a:ext cx="12192000" cy="606552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58648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Je vous rappelle, frères, l'Évangile que je vous ai annoncé, que vous avez reçu, dans lequel vous avez persévéré, et par lequel vous êtes sauvés, si vous le retenez tel que je vous l'ai annoncé; autrement, vous auriez cru en vain. Je vous ai enseigné avant tout, comme je l'avais aussi reçu, que Christ est mort pour nos péchés, selon les Écritures; qu'il a été enseveli, et qu'il est ressuscité le troisième jour, selon les Écritures; et qu'il est apparu à Céphas, puis aux douze.</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dirty="0">
                          <a:ln>
                            <a:noFill/>
                          </a:ln>
                          <a:solidFill>
                            <a:schemeClr val="tx1"/>
                          </a:solidFill>
                          <a:effectLst/>
                          <a:latin typeface="Arial" charset="0"/>
                          <a:cs typeface="Arial" charset="0"/>
                        </a:rPr>
                        <a:t> </a:t>
                      </a:r>
                      <a:r>
                        <a:rPr kumimoji="0" lang="ar-SA" sz="3900" b="0" i="0" u="none" strike="noStrike" cap="none" normalizeH="0" baseline="0" dirty="0">
                          <a:ln>
                            <a:noFill/>
                          </a:ln>
                          <a:solidFill>
                            <a:schemeClr val="tx1"/>
                          </a:solidFill>
                          <a:effectLst/>
                          <a:latin typeface="Arial" charset="0"/>
                          <a:cs typeface="Arial" charset="0"/>
                        </a:rPr>
                        <a:t>وَأُعَرِّفُكُمْ أَيُّهَا الإِخْوَةُ بِالإِنْجِيلِ الَّذِي بَشَّرْتُكُمْ بِهِ، وَقَبِلْتُمُوهُ، وَتَقُومُونَ فِيهِ،</a:t>
                      </a:r>
                      <a:r>
                        <a:rPr kumimoji="0" lang="fr-FR" sz="3900" b="0" i="0" u="none" strike="noStrike" cap="none" normalizeH="0" baseline="0" dirty="0">
                          <a:ln>
                            <a:noFill/>
                          </a:ln>
                          <a:solidFill>
                            <a:schemeClr val="tx1"/>
                          </a:solidFill>
                          <a:effectLst/>
                          <a:latin typeface="Arial" charset="0"/>
                          <a:cs typeface="Arial" charset="0"/>
                        </a:rPr>
                        <a:t> </a:t>
                      </a:r>
                      <a:r>
                        <a:rPr kumimoji="0" lang="ar-AE" sz="3900" b="0" i="0" u="none" strike="noStrike" cap="none" normalizeH="0" baseline="0" dirty="0">
                          <a:ln>
                            <a:noFill/>
                          </a:ln>
                          <a:solidFill>
                            <a:schemeClr val="tx1"/>
                          </a:solidFill>
                          <a:effectLst/>
                          <a:latin typeface="Arial" charset="0"/>
                          <a:cs typeface="Arial" charset="0"/>
                        </a:rPr>
                        <a:t>وَبِهِ أَيْضًا تَخْلُصُونَ، إِنْ كُنْتُمْ تَذْكُرُونَ أَيُّ كَلاَمٍ بَشَّرْتُكُمْ بِهِ. إِلاَّ إِذَا كُنْتُمْ قَدْ آمَنْتُمْ عَبَثًا!</a:t>
                      </a:r>
                      <a:r>
                        <a:rPr kumimoji="0" lang="fr-FR" sz="3900" b="0" i="0" u="none" strike="noStrike" cap="none" normalizeH="0" baseline="0" dirty="0">
                          <a:ln>
                            <a:noFill/>
                          </a:ln>
                          <a:solidFill>
                            <a:schemeClr val="tx1"/>
                          </a:solidFill>
                          <a:effectLst/>
                          <a:latin typeface="Arial" charset="0"/>
                          <a:cs typeface="Arial" charset="0"/>
                        </a:rPr>
                        <a:t> </a:t>
                      </a:r>
                      <a:r>
                        <a:rPr kumimoji="0" lang="ar-AE" sz="3900" b="0" i="0" u="none" strike="noStrike" cap="none" normalizeH="0" baseline="0" dirty="0">
                          <a:ln>
                            <a:noFill/>
                          </a:ln>
                          <a:solidFill>
                            <a:schemeClr val="tx1"/>
                          </a:solidFill>
                          <a:effectLst/>
                          <a:latin typeface="Arial" charset="0"/>
                          <a:cs typeface="Arial" charset="0"/>
                        </a:rPr>
                        <a:t>فَإِنَّنِي سَلَّمْتُ إِلَيْكُمْ فِي الأَوَّلِ مَا قَبِلْتُهُ أَنَا أَيْضًا: أَنَّ الْمَسِيحَ مَاتَ مِنْ أَجْلِ خَطَايَانَا حَسَبَ الْكُتُبِ،</a:t>
                      </a:r>
                      <a:r>
                        <a:rPr kumimoji="0" lang="fr-FR" sz="3900" b="0" i="0" u="none" strike="noStrike" cap="none" normalizeH="0" baseline="0" dirty="0">
                          <a:ln>
                            <a:noFill/>
                          </a:ln>
                          <a:solidFill>
                            <a:schemeClr val="tx1"/>
                          </a:solidFill>
                          <a:effectLst/>
                          <a:latin typeface="Arial" charset="0"/>
                          <a:cs typeface="Arial" charset="0"/>
                        </a:rPr>
                        <a:t> </a:t>
                      </a:r>
                      <a:r>
                        <a:rPr kumimoji="0" lang="ar-AE" sz="3900" b="0" i="0" u="none" strike="noStrike" cap="none" normalizeH="0" baseline="0" dirty="0">
                          <a:ln>
                            <a:noFill/>
                          </a:ln>
                          <a:solidFill>
                            <a:schemeClr val="tx1"/>
                          </a:solidFill>
                          <a:effectLst/>
                          <a:latin typeface="Arial" charset="0"/>
                          <a:cs typeface="Arial" charset="0"/>
                        </a:rPr>
                        <a:t>وَأَنَّهُ دُفِنَ، وَأَنَّهُ قَامَ فِي الْيَوْمِ الثَّالِثِ حَسَبَ الْكُتُبِ، وَأَنَّهُ ظَهَرَ لِصَفَا ثُمَّ لِلاثْنَيْ عَشَرَ.</a:t>
                      </a:r>
                      <a:endParaRPr kumimoji="0" lang="en-US" sz="3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3" name="Tableau 2">
            <a:extLst>
              <a:ext uri="{FF2B5EF4-FFF2-40B4-BE49-F238E27FC236}">
                <a16:creationId xmlns:a16="http://schemas.microsoft.com/office/drawing/2014/main" id="{595DB629-C9EB-49D5-8314-D120EDA057FF}"/>
              </a:ext>
            </a:extLst>
          </p:cNvPr>
          <p:cNvGraphicFramePr>
            <a:graphicFrameLocks noGrp="1"/>
          </p:cNvGraphicFramePr>
          <p:nvPr>
            <p:extLst>
              <p:ext uri="{D42A27DB-BD31-4B8C-83A1-F6EECF244321}">
                <p14:modId xmlns:p14="http://schemas.microsoft.com/office/powerpoint/2010/main" val="3820946713"/>
              </p:ext>
            </p:extLst>
          </p:nvPr>
        </p:nvGraphicFramePr>
        <p:xfrm>
          <a:off x="0" y="-93203"/>
          <a:ext cx="12192000" cy="944880"/>
        </p:xfrm>
        <a:graphic>
          <a:graphicData uri="http://schemas.openxmlformats.org/drawingml/2006/table">
            <a:tbl>
              <a:tblPr firstRow="1" bandRow="1">
                <a:tableStyleId>{2D5ABB26-0587-4C30-8999-92F81FD0307C}</a:tableStyleId>
              </a:tblPr>
              <a:tblGrid>
                <a:gridCol w="12192000">
                  <a:extLst>
                    <a:ext uri="{9D8B030D-6E8A-4147-A177-3AD203B41FA5}">
                      <a16:colId xmlns:a16="http://schemas.microsoft.com/office/drawing/2014/main" val="2237704396"/>
                    </a:ext>
                  </a:extLst>
                </a:gridCol>
              </a:tblGrid>
              <a:tr h="62515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0" dirty="0">
                          <a:latin typeface="Arial" charset="0"/>
                          <a:cs typeface="Arial" charset="0"/>
                        </a:rPr>
                        <a:t>Première lettre de saint Paul aux Corinthiens (1Co 15:1 – 23</a:t>
                      </a:r>
                      <a:r>
                        <a:rPr lang="en-CA" sz="2000" b="0" dirty="0">
                          <a:latin typeface="Arial" charset="0"/>
                          <a:cs typeface="Arial" charset="0"/>
                        </a:rPr>
                        <a:t>) </a:t>
                      </a:r>
                      <a:r>
                        <a:rPr lang="fr-FR" sz="2000" b="0" dirty="0">
                          <a:latin typeface="Arial" charset="0"/>
                          <a:cs typeface="Arial" charset="0"/>
                        </a:rPr>
                        <a:t> </a:t>
                      </a:r>
                      <a:r>
                        <a:rPr lang="fr-FR" sz="2000" b="1" dirty="0">
                          <a:latin typeface="Arial" charset="0"/>
                          <a:cs typeface="Arial" charset="0"/>
                        </a:rPr>
                        <a:t>-  </a:t>
                      </a:r>
                      <a:r>
                        <a:rPr lang="ar-EG" sz="2800" dirty="0">
                          <a:latin typeface="Arial" charset="0"/>
                          <a:cs typeface="Arial" charset="0"/>
                        </a:rPr>
                        <a:t>رسالة بولس الرسول الأولى إلى أهل </a:t>
                      </a:r>
                      <a:r>
                        <a:rPr lang="ar-EG" sz="2800" dirty="0" err="1">
                          <a:latin typeface="Arial" charset="0"/>
                          <a:cs typeface="Arial" charset="0"/>
                        </a:rPr>
                        <a:t>كورنثوس</a:t>
                      </a:r>
                      <a:r>
                        <a:rPr lang="ar-EG" sz="2800" dirty="0">
                          <a:latin typeface="Arial" charset="0"/>
                          <a:cs typeface="Arial" charset="0"/>
                        </a:rPr>
                        <a:t> </a:t>
                      </a:r>
                      <a:r>
                        <a:rPr lang="ar-EG" sz="2000" dirty="0">
                          <a:latin typeface="Arial" charset="0"/>
                          <a:cs typeface="Arial" charset="0"/>
                        </a:rPr>
                        <a:t>(1 </a:t>
                      </a:r>
                      <a:r>
                        <a:rPr lang="ar-EG" sz="2000" dirty="0" err="1">
                          <a:latin typeface="Arial" charset="0"/>
                          <a:cs typeface="Arial" charset="0"/>
                        </a:rPr>
                        <a:t>كو</a:t>
                      </a:r>
                      <a:r>
                        <a:rPr lang="ar-EG" sz="2000" dirty="0">
                          <a:latin typeface="Arial" charset="0"/>
                          <a:cs typeface="Arial" charset="0"/>
                        </a:rPr>
                        <a:t> 15:1 – 23) </a:t>
                      </a:r>
                      <a:endParaRPr lang="en-US" sz="2000" b="1" dirty="0">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7602828"/>
                  </a:ext>
                </a:extLst>
              </a:tr>
            </a:tbl>
          </a:graphicData>
        </a:graphic>
      </p:graphicFrame>
    </p:spTree>
    <p:extLst>
      <p:ext uri="{BB962C8B-B14F-4D97-AF65-F5344CB8AC3E}">
        <p14:creationId xmlns:p14="http://schemas.microsoft.com/office/powerpoint/2010/main" val="7879222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3593760281"/>
              </p:ext>
            </p:extLst>
          </p:nvPr>
        </p:nvGraphicFramePr>
        <p:xfrm>
          <a:off x="0" y="0"/>
          <a:ext cx="12192000" cy="694944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69004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00" b="0" i="0" u="none" strike="noStrike" cap="none" normalizeH="0" baseline="0" dirty="0">
                          <a:ln>
                            <a:noFill/>
                          </a:ln>
                          <a:solidFill>
                            <a:schemeClr val="tx1"/>
                          </a:solidFill>
                          <a:effectLst/>
                          <a:latin typeface="Arial" charset="0"/>
                          <a:cs typeface="Arial" charset="0"/>
                        </a:rPr>
                        <a:t>Ensuite, il est apparu à plus de cinq cents frères à la fois, dont la plupart sont encore vivants, et dont quelques-uns sont morts. Ensuite, il est apparu à Jacques, puis à tous les apôtres. Après eux tous, il m'est aussi apparu à moi, comme à l'avorton; car je suis le moindre des apôtres, je ne suis pas digne d'être appelé apôtre, parce que j'ai persécuté l'Église de Dieu. Par la grâce de Dieu je suis ce que je suis, et sa grâce envers moi n'a pas été vaine; loin de là, j'ai travaillé plus qu'eux tous,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dirty="0">
                          <a:ln>
                            <a:noFill/>
                          </a:ln>
                          <a:solidFill>
                            <a:schemeClr val="tx1"/>
                          </a:solidFill>
                          <a:effectLst/>
                          <a:latin typeface="Arial" charset="0"/>
                          <a:cs typeface="Arial" charset="0"/>
                        </a:rPr>
                        <a:t>وَبَعْدَ ذلِكَ ظَهَرَ دَفْعَةً وَاحِدَةً لأَكْثَرَ مِنْ خَمْسِمِئَةِ أَخٍ، أَكْثَرُهُمْ بَاق إِلَى الآنَ. وَلكِنَّ بَعْضَهُمْ قَدْ رَقَدُوا.</a:t>
                      </a:r>
                      <a:r>
                        <a:rPr kumimoji="0" lang="fr-FR" sz="4000" b="0" i="0" u="none" strike="noStrike" cap="none" normalizeH="0" baseline="0" dirty="0">
                          <a:ln>
                            <a:noFill/>
                          </a:ln>
                          <a:solidFill>
                            <a:schemeClr val="tx1"/>
                          </a:solidFill>
                          <a:effectLst/>
                          <a:latin typeface="Arial" charset="0"/>
                          <a:cs typeface="Arial" charset="0"/>
                        </a:rPr>
                        <a:t> </a:t>
                      </a:r>
                      <a:r>
                        <a:rPr kumimoji="0" lang="ar-AE" sz="4000" b="0" i="0" u="none" strike="noStrike" cap="none" normalizeH="0" baseline="0" dirty="0">
                          <a:ln>
                            <a:noFill/>
                          </a:ln>
                          <a:solidFill>
                            <a:schemeClr val="tx1"/>
                          </a:solidFill>
                          <a:effectLst/>
                          <a:latin typeface="Arial" charset="0"/>
                          <a:cs typeface="Arial" charset="0"/>
                        </a:rPr>
                        <a:t>وَبَعْدَ ذلِكَ ظَهَرَ لِيَعْقُوبَ، ثُمَّ لِلرُّسُلِ أَجْمَعِينَ.</a:t>
                      </a:r>
                      <a:r>
                        <a:rPr kumimoji="0" lang="fr-FR" sz="4000" b="0" i="0" u="none" strike="noStrike" cap="none" normalizeH="0" baseline="0" dirty="0">
                          <a:ln>
                            <a:noFill/>
                          </a:ln>
                          <a:solidFill>
                            <a:schemeClr val="tx1"/>
                          </a:solidFill>
                          <a:effectLst/>
                          <a:latin typeface="Arial" charset="0"/>
                          <a:cs typeface="Arial" charset="0"/>
                        </a:rPr>
                        <a:t> </a:t>
                      </a:r>
                      <a:r>
                        <a:rPr kumimoji="0" lang="ar-AE" sz="4000" b="0" i="0" u="none" strike="noStrike" cap="none" normalizeH="0" baseline="0" dirty="0">
                          <a:ln>
                            <a:noFill/>
                          </a:ln>
                          <a:solidFill>
                            <a:schemeClr val="tx1"/>
                          </a:solidFill>
                          <a:effectLst/>
                          <a:latin typeface="Arial" charset="0"/>
                          <a:cs typeface="Arial" charset="0"/>
                        </a:rPr>
                        <a:t>وَآخِرَ الْكُلِّ ­ كَأَنَّهُ لِلسِّقْطِ ­ ظَهَرَ لِي أَنَا.</a:t>
                      </a:r>
                      <a:r>
                        <a:rPr kumimoji="0" lang="fr-FR" sz="4000" b="0" i="0" u="none" strike="noStrike" cap="none" normalizeH="0" baseline="0" dirty="0">
                          <a:ln>
                            <a:noFill/>
                          </a:ln>
                          <a:solidFill>
                            <a:schemeClr val="tx1"/>
                          </a:solidFill>
                          <a:effectLst/>
                          <a:latin typeface="Arial" charset="0"/>
                          <a:cs typeface="Arial" charset="0"/>
                        </a:rPr>
                        <a:t> </a:t>
                      </a:r>
                      <a:r>
                        <a:rPr kumimoji="0" lang="ar-AE" sz="4000" b="0" i="0" u="none" strike="noStrike" cap="none" normalizeH="0" baseline="0" dirty="0">
                          <a:ln>
                            <a:noFill/>
                          </a:ln>
                          <a:solidFill>
                            <a:schemeClr val="tx1"/>
                          </a:solidFill>
                          <a:effectLst/>
                          <a:latin typeface="Arial" charset="0"/>
                          <a:cs typeface="Arial" charset="0"/>
                        </a:rPr>
                        <a:t>لأَنِّي أَصْغَرُ الرُّسُلِ، أَنَا الَّذِي لَسْتُ أَهْلًا لأَنْ أُدْعَى رَسُولًا، لأَنِّي اضْطَهَدْتُ كَنِيسَةَ اللهِ.</a:t>
                      </a:r>
                      <a:r>
                        <a:rPr kumimoji="0" lang="fr-FR" sz="4000" b="0" i="0" u="none" strike="noStrike" cap="none" normalizeH="0" baseline="0" dirty="0">
                          <a:ln>
                            <a:noFill/>
                          </a:ln>
                          <a:solidFill>
                            <a:schemeClr val="tx1"/>
                          </a:solidFill>
                          <a:effectLst/>
                          <a:latin typeface="Arial" charset="0"/>
                          <a:cs typeface="Arial" charset="0"/>
                        </a:rPr>
                        <a:t> </a:t>
                      </a:r>
                      <a:r>
                        <a:rPr kumimoji="0" lang="ar-AE" sz="4000" b="0" i="0" u="none" strike="noStrike" cap="none" normalizeH="0" baseline="0" dirty="0">
                          <a:ln>
                            <a:noFill/>
                          </a:ln>
                          <a:solidFill>
                            <a:schemeClr val="tx1"/>
                          </a:solidFill>
                          <a:effectLst/>
                          <a:latin typeface="Arial" charset="0"/>
                          <a:cs typeface="Arial" charset="0"/>
                        </a:rPr>
                        <a:t>وَلكِنْ بِنِعْمَةِ اللهِ أَنَا مَا أَنَا، وَنِعْمَتُهُ الْمُعْطَاةُ لِي لَمْ تَكُنْ بَاطِلَةً، بَلْ أَنَا تَعِبْتُ أَكْثَرَ مِنْهُمْ جَمِيعِهِمْ. </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2873800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2259693186"/>
              </p:ext>
            </p:extLst>
          </p:nvPr>
        </p:nvGraphicFramePr>
        <p:xfrm>
          <a:off x="0" y="0"/>
          <a:ext cx="12192000" cy="685800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charset="0"/>
                        </a:rPr>
                        <a:t>non pas moi toutefois, mais la grâce de Dieu qui est avec moi. Ainsi donc, que ce soit moi, que ce soient eux, voilà ce que nous prêchons, et c'est ce que vous avez cru. Or, si l'on prêche que Christ est ressuscité des morts, comment quelques-uns parmi vous disent-ils qu'il n'y a point de résurrection des morts? S'il n'y a point de résurrection des morts, Christ non plus n'est pas ressuscité. Et si Christ n'est pas ressuscité, notre prédication est donc vaine, et votre foi aussi est vaine.</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وَلكِنْ لاَ أَنَا، بَلْ نِعْمَةُ اللهِ الَّتِي مَعِي.</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فَسَوَاءٌ أَنَا أَمْ أُولئِكَ، هكَذَا نَكْرِزُ وَهكَذَا آمَنْتُمْ.</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وَلكِنْ إِنْ كَانَ الْمَسِيحُ يُكْرَزُ بِهِ أَنَّهُ قَامَ مِنَ الأَمْوَاتِ، فَكَيْفَ يَقُولُ قَوْمٌ بَيْنَكُمْ إِنْ لَيْسَ قِيَامَةُ أَمْوَاتٍ؟ فَإِنْ لَمْ تَكُنْ قِيَامَةُ أَمْوَاتٍ فَلاَ يَكُونُ الْمَسِيحُ قَدْ قَامَ!</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وَإِنْ لَمْ يَكُنِ الْمَسِيحُ قَدْ قَامَ، فَبَاطِلَةٌ كِرَازَتُنَا وَبَاطِلٌ أَيْضًا إِيمَانُكُمْ،</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8106530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2055234727"/>
              </p:ext>
            </p:extLst>
          </p:nvPr>
        </p:nvGraphicFramePr>
        <p:xfrm>
          <a:off x="0" y="0"/>
          <a:ext cx="12192000" cy="696468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00" b="0" i="0" u="none" strike="noStrike" cap="none" normalizeH="0" baseline="0" dirty="0">
                          <a:ln>
                            <a:noFill/>
                          </a:ln>
                          <a:solidFill>
                            <a:schemeClr val="tx1"/>
                          </a:solidFill>
                          <a:effectLst/>
                          <a:latin typeface="Arial" charset="0"/>
                          <a:cs typeface="Arial" charset="0"/>
                        </a:rPr>
                        <a:t>Il se trouve même que nous sommes de faux témoins à l'égard de Dieu, puisque nous avons témoigné contre Dieu qu'il a ressuscité Christ, tandis qu'il ne l'aurait pas ressuscité, si les morts ne ressuscitent point. Car si les morts ne ressuscitent point, Christ non plus n'est pas ressuscité. Et si Christ n'est pas ressuscité, votre foi est vaine, vous êtes encore dans vos péchés, et par conséquent aussi ceux qui sont morts en Christ sont perdus.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100" b="0" i="0" u="none" strike="noStrike" cap="none" normalizeH="0" baseline="0" dirty="0">
                          <a:ln>
                            <a:noFill/>
                          </a:ln>
                          <a:solidFill>
                            <a:schemeClr val="tx1"/>
                          </a:solidFill>
                          <a:effectLst/>
                          <a:latin typeface="Arial" charset="0"/>
                          <a:cs typeface="Arial" charset="0"/>
                        </a:rPr>
                        <a:t> وَنُوجَدُ نَحْنُ أَيْضًا شُهُودَ زُورٍ للهِ، لأَنَّنَا شَهِدْنَا مِنْ جِهَةِ اللهِ أَنَّهُ أَقَامَ الْمَسِيحَ وَهُوَ لَمْ يُقِمْهُ، إِنْ كَانَ الْمَوْتى لاَ يَقُومُونَ.</a:t>
                      </a:r>
                      <a:r>
                        <a:rPr kumimoji="0" lang="fr-FR" sz="4100" b="0" i="0" u="none" strike="noStrike" cap="none" normalizeH="0" baseline="0" dirty="0">
                          <a:ln>
                            <a:noFill/>
                          </a:ln>
                          <a:solidFill>
                            <a:schemeClr val="tx1"/>
                          </a:solidFill>
                          <a:effectLst/>
                          <a:latin typeface="Arial" charset="0"/>
                          <a:cs typeface="Arial" charset="0"/>
                        </a:rPr>
                        <a:t> </a:t>
                      </a:r>
                      <a:r>
                        <a:rPr kumimoji="0" lang="ar-AE" sz="4100" b="0" i="0" u="none" strike="noStrike" cap="none" normalizeH="0" baseline="0" dirty="0">
                          <a:ln>
                            <a:noFill/>
                          </a:ln>
                          <a:solidFill>
                            <a:schemeClr val="tx1"/>
                          </a:solidFill>
                          <a:effectLst/>
                          <a:latin typeface="Arial" charset="0"/>
                          <a:cs typeface="Arial" charset="0"/>
                        </a:rPr>
                        <a:t>لأَنَّهُ إِنْ كَانَ الْمَوْتى لاَ يَقُومُونَ، فَلاَ يَكُونُ الْمَسِيحُ قَدْ قَامَ.</a:t>
                      </a:r>
                      <a:r>
                        <a:rPr kumimoji="0" lang="fr-FR" sz="4100" b="0" i="0" u="none" strike="noStrike" cap="none" normalizeH="0" baseline="0" dirty="0">
                          <a:ln>
                            <a:noFill/>
                          </a:ln>
                          <a:solidFill>
                            <a:schemeClr val="tx1"/>
                          </a:solidFill>
                          <a:effectLst/>
                          <a:latin typeface="Arial" charset="0"/>
                          <a:cs typeface="Arial" charset="0"/>
                        </a:rPr>
                        <a:t> </a:t>
                      </a:r>
                      <a:r>
                        <a:rPr kumimoji="0" lang="ar-AE" sz="4100" b="0" i="0" u="none" strike="noStrike" cap="none" normalizeH="0" baseline="0" dirty="0">
                          <a:ln>
                            <a:noFill/>
                          </a:ln>
                          <a:solidFill>
                            <a:schemeClr val="tx1"/>
                          </a:solidFill>
                          <a:effectLst/>
                          <a:latin typeface="Arial" charset="0"/>
                          <a:cs typeface="Arial" charset="0"/>
                        </a:rPr>
                        <a:t>وَإِنْ لَمْ يَكُنِ الْمَسِيحُ قَدْ قَامَ، فَبَاطِلٌ إِيمَانُكُمْ. أَنْتُمْ بَعْدُ فِي خَطَايَاكُمْ!</a:t>
                      </a:r>
                      <a:r>
                        <a:rPr kumimoji="0" lang="fr-FR" sz="4100" b="0" i="0" u="none" strike="noStrike" cap="none" normalizeH="0" baseline="0" dirty="0">
                          <a:ln>
                            <a:noFill/>
                          </a:ln>
                          <a:solidFill>
                            <a:schemeClr val="tx1"/>
                          </a:solidFill>
                          <a:effectLst/>
                          <a:latin typeface="Arial" charset="0"/>
                          <a:cs typeface="Arial" charset="0"/>
                        </a:rPr>
                        <a:t> </a:t>
                      </a:r>
                      <a:r>
                        <a:rPr kumimoji="0" lang="ar-AE" sz="4100" b="0" i="0" u="none" strike="noStrike" cap="none" normalizeH="0" baseline="0" dirty="0">
                          <a:ln>
                            <a:noFill/>
                          </a:ln>
                          <a:solidFill>
                            <a:schemeClr val="tx1"/>
                          </a:solidFill>
                          <a:effectLst/>
                          <a:latin typeface="Arial" charset="0"/>
                          <a:cs typeface="Arial" charset="0"/>
                        </a:rPr>
                        <a:t>إِذًا الَّذِينَ رَقَدُوا فِي الْمَسِيحِ أَيْضًا هَلَكُوا!</a:t>
                      </a:r>
                      <a:r>
                        <a:rPr kumimoji="0" lang="fr-FR" sz="4100" b="0" i="0" u="none" strike="noStrike" cap="none" normalizeH="0" baseline="0" dirty="0">
                          <a:ln>
                            <a:noFill/>
                          </a:ln>
                          <a:solidFill>
                            <a:schemeClr val="tx1"/>
                          </a:solidFill>
                          <a:effectLst/>
                          <a:latin typeface="Arial" charset="0"/>
                          <a:cs typeface="Arial" charset="0"/>
                        </a:rPr>
                        <a:t> </a:t>
                      </a:r>
                      <a:r>
                        <a:rPr kumimoji="0" lang="ar-AE" sz="4100" b="0" i="0" u="none" strike="noStrike" cap="none" normalizeH="0" baseline="0" dirty="0">
                          <a:ln>
                            <a:noFill/>
                          </a:ln>
                          <a:solidFill>
                            <a:schemeClr val="tx1"/>
                          </a:solidFill>
                          <a:effectLst/>
                          <a:latin typeface="Arial" charset="0"/>
                          <a:cs typeface="Arial" charset="0"/>
                        </a:rPr>
                        <a:t>إِنْ كَانَ لَنَا فِي هذِهِ الْحَيَاةِ فَقَطْ رَجَاءٌ فِي الْمَسِيحِ، فَإِنَّنَا أَشْقَى جَمِيعِ النَّاسِ.</a:t>
                      </a:r>
                      <a:endParaRPr kumimoji="0" lang="en-US" sz="41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247840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3215415575"/>
              </p:ext>
            </p:extLst>
          </p:nvPr>
        </p:nvGraphicFramePr>
        <p:xfrm>
          <a:off x="0" y="0"/>
          <a:ext cx="12192000" cy="7790688"/>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000" b="0" i="0" u="none" strike="noStrike" cap="none" normalizeH="0" baseline="0" dirty="0">
                          <a:ln>
                            <a:noFill/>
                          </a:ln>
                          <a:solidFill>
                            <a:schemeClr val="tx1"/>
                          </a:solidFill>
                          <a:effectLst/>
                          <a:latin typeface="Arial" charset="0"/>
                          <a:cs typeface="Arial" charset="0"/>
                        </a:rPr>
                        <a:t>Mais maintenant, Christ est ressuscité des morts, il est les prémices de ceux qui sont morts. Car, puisque la mort est venue par un homme, c'est aussi par un homme qu'est venue la résurrection des morts. Et comme tous meurent en Adam, de même aussi tous revivront en Christ, mais chacun en son rang. Christ comme prémices, puis ceux qui appartiennent à Christ, lors de son avènement. </a:t>
                      </a:r>
                      <a:r>
                        <a:rPr kumimoji="0" lang="fr-FR" sz="3000" b="0" i="1" u="none" strike="noStrike" cap="none" normalizeH="0" baseline="0" dirty="0">
                          <a:ln>
                            <a:noFill/>
                          </a:ln>
                          <a:solidFill>
                            <a:schemeClr val="accent2"/>
                          </a:solidFill>
                          <a:effectLst/>
                          <a:latin typeface="Arial" charset="0"/>
                          <a:cs typeface="Arial" charset="0"/>
                        </a:rPr>
                        <a:t>La grâce et la paix soient avec vous tous, mes pères et mes frères, Amen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100" b="0" i="0" u="none" strike="noStrike" cap="none" normalizeH="0" baseline="0" dirty="0">
                          <a:ln>
                            <a:noFill/>
                          </a:ln>
                          <a:solidFill>
                            <a:schemeClr val="tx1"/>
                          </a:solidFill>
                          <a:effectLst/>
                          <a:latin typeface="Arial" charset="0"/>
                          <a:cs typeface="Arial" charset="0"/>
                        </a:rPr>
                        <a:t> وَلكِنِ الآنَ قَدْ قَامَ الْمَسِيحُ مِنَ الأَمْوَاتِ وَصَارَ بَاكُورَةَ الرَّاقِدِينَ. فَإِنَّهُ إِذِ الْمَوْتُ بِإِنْسَانٍ، بِإِنْسَانٍ أَيْضًا قِيَامَةُ الأَمْوَاتِ.</a:t>
                      </a:r>
                      <a:r>
                        <a:rPr kumimoji="0" lang="fr-FR" sz="4100" b="0" i="0" u="none" strike="noStrike" cap="none" normalizeH="0" baseline="0" dirty="0">
                          <a:ln>
                            <a:noFill/>
                          </a:ln>
                          <a:solidFill>
                            <a:schemeClr val="tx1"/>
                          </a:solidFill>
                          <a:effectLst/>
                          <a:latin typeface="Arial" charset="0"/>
                          <a:cs typeface="Arial" charset="0"/>
                        </a:rPr>
                        <a:t> </a:t>
                      </a:r>
                      <a:r>
                        <a:rPr kumimoji="0" lang="ar-AE" sz="4100" b="0" i="0" u="none" strike="noStrike" cap="none" normalizeH="0" baseline="0" dirty="0">
                          <a:ln>
                            <a:noFill/>
                          </a:ln>
                          <a:solidFill>
                            <a:schemeClr val="tx1"/>
                          </a:solidFill>
                          <a:effectLst/>
                          <a:latin typeface="Arial" charset="0"/>
                          <a:cs typeface="Arial" charset="0"/>
                        </a:rPr>
                        <a:t>لأَنَّهُ كَمَا فِي آدَمَ يَمُوتُ الْجَمِيعُ، هكَذَا فِي الْمَسِيحِ </a:t>
                      </a:r>
                      <a:r>
                        <a:rPr kumimoji="0" lang="ar-AE" sz="4100" b="0" i="0" u="none" strike="noStrike" cap="none" normalizeH="0" baseline="0" dirty="0" err="1">
                          <a:ln>
                            <a:noFill/>
                          </a:ln>
                          <a:solidFill>
                            <a:schemeClr val="tx1"/>
                          </a:solidFill>
                          <a:effectLst/>
                          <a:latin typeface="Arial" charset="0"/>
                          <a:cs typeface="Arial" charset="0"/>
                        </a:rPr>
                        <a:t>سَيُحْيَا</a:t>
                      </a:r>
                      <a:r>
                        <a:rPr kumimoji="0" lang="ar-AE" sz="4100" b="0" i="0" u="none" strike="noStrike" cap="none" normalizeH="0" baseline="0" dirty="0">
                          <a:ln>
                            <a:noFill/>
                          </a:ln>
                          <a:solidFill>
                            <a:schemeClr val="tx1"/>
                          </a:solidFill>
                          <a:effectLst/>
                          <a:latin typeface="Arial" charset="0"/>
                          <a:cs typeface="Arial" charset="0"/>
                        </a:rPr>
                        <a:t> الْجَمِيعُ.</a:t>
                      </a:r>
                      <a:r>
                        <a:rPr kumimoji="0" lang="fr-FR" sz="4100" b="0" i="0" u="none" strike="noStrike" cap="none" normalizeH="0" baseline="0" dirty="0">
                          <a:ln>
                            <a:noFill/>
                          </a:ln>
                          <a:solidFill>
                            <a:schemeClr val="tx1"/>
                          </a:solidFill>
                          <a:effectLst/>
                          <a:latin typeface="Arial" charset="0"/>
                          <a:cs typeface="Arial" charset="0"/>
                        </a:rPr>
                        <a:t> </a:t>
                      </a:r>
                      <a:r>
                        <a:rPr kumimoji="0" lang="ar-AE" sz="4100" b="0" i="0" u="none" strike="noStrike" cap="none" normalizeH="0" baseline="0" dirty="0">
                          <a:ln>
                            <a:noFill/>
                          </a:ln>
                          <a:solidFill>
                            <a:schemeClr val="tx1"/>
                          </a:solidFill>
                          <a:effectLst/>
                          <a:latin typeface="Arial" charset="0"/>
                          <a:cs typeface="Arial" charset="0"/>
                        </a:rPr>
                        <a:t>وَلكِنَّ كُلَّ وَاحِدٍ فِي رُتْبَتِهِ: الْمَسِيحُ بَاكُورَةٌ، ثُمَّ الَّذِينَ لِلْمَسِيحِ فِي مَجِيئِهِ.</a:t>
                      </a:r>
                      <a:endParaRPr kumimoji="0" lang="fr-FR" sz="41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000" b="0" i="1" u="none" strike="noStrike" cap="none" normalizeH="0" baseline="0" dirty="0">
                          <a:ln>
                            <a:noFill/>
                          </a:ln>
                          <a:solidFill>
                            <a:schemeClr val="accent2"/>
                          </a:solidFill>
                          <a:effectLst/>
                          <a:latin typeface="Arial" charset="0"/>
                          <a:cs typeface="Arial" charset="0"/>
                        </a:rPr>
                        <a:t>نِعْمَةُ رَبِّنَا يَسُوعَ الْمَسِيحِ، وَمَحَبَّةُ اللهِ، وَشَرِكَةُ الرُّوحِ الْقُدُسِ مَعَ جَمِيعِكُمْ. آمِينَ.</a:t>
                      </a: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US" sz="41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077502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12" name="Text Box 14"/>
          <p:cNvSpPr txBox="1">
            <a:spLocks noChangeArrowheads="1"/>
          </p:cNvSpPr>
          <p:nvPr/>
        </p:nvSpPr>
        <p:spPr bwMode="auto">
          <a:xfrm>
            <a:off x="2235200" y="381001"/>
            <a:ext cx="8229600" cy="584775"/>
          </a:xfrm>
          <a:prstGeom prst="rect">
            <a:avLst/>
          </a:prstGeom>
          <a:noFill/>
          <a:ln w="9525">
            <a:noFill/>
            <a:miter lim="800000"/>
            <a:headEnd/>
            <a:tailEnd/>
          </a:ln>
        </p:spPr>
        <p:txBody>
          <a:bodyPr>
            <a:spAutoFit/>
          </a:bodyPr>
          <a:lstStyle/>
          <a:p>
            <a:pPr marL="0" marR="0" lvl="0" indent="0" algn="l" defTabSz="1219170" rtl="0" eaLnBrk="1" fontAlgn="base" latinLnBrk="0" hangingPunct="1">
              <a:lnSpc>
                <a:spcPct val="100000"/>
              </a:lnSpc>
              <a:spcBef>
                <a:spcPct val="50000"/>
              </a:spcBef>
              <a:spcAft>
                <a:spcPct val="0"/>
              </a:spcAft>
              <a:buClrTx/>
              <a:buSzTx/>
              <a:buFontTx/>
              <a:buNone/>
              <a:tabLst/>
              <a:defRPr/>
            </a:pPr>
            <a:endParaRPr kumimoji="0" lang="en-CA" sz="3200" b="0" i="0" u="none" strike="noStrike" kern="1200" cap="none" spc="0" normalizeH="0" baseline="0" noProof="0">
              <a:ln>
                <a:noFill/>
              </a:ln>
              <a:solidFill>
                <a:srgbClr val="FFFFFF"/>
              </a:solidFill>
              <a:effectLst/>
              <a:uLnTx/>
              <a:uFillTx/>
              <a:latin typeface="Times New Roman" pitchFamily="18" charset="0"/>
              <a:ea typeface="+mn-ea"/>
              <a:cs typeface="Arial" charset="0"/>
            </a:endParaRPr>
          </a:p>
        </p:txBody>
      </p:sp>
      <p:graphicFrame>
        <p:nvGraphicFramePr>
          <p:cNvPr id="6" name="Tableau 5">
            <a:extLst>
              <a:ext uri="{FF2B5EF4-FFF2-40B4-BE49-F238E27FC236}">
                <a16:creationId xmlns:a16="http://schemas.microsoft.com/office/drawing/2014/main" id="{825DB99B-31C6-4BAA-8F09-ED3BA4126B71}"/>
              </a:ext>
            </a:extLst>
          </p:cNvPr>
          <p:cNvGraphicFramePr>
            <a:graphicFrameLocks noGrp="1"/>
          </p:cNvGraphicFramePr>
          <p:nvPr/>
        </p:nvGraphicFramePr>
        <p:xfrm>
          <a:off x="2032000" y="136381"/>
          <a:ext cx="8128000" cy="5791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4125616414"/>
                    </a:ext>
                  </a:extLst>
                </a:gridCol>
              </a:tblGrid>
              <a:tr h="579120">
                <a:tc>
                  <a:txBody>
                    <a:bodyPr/>
                    <a:lstStyle/>
                    <a:p>
                      <a:pPr algn="ctr"/>
                      <a:r>
                        <a:rPr lang="fr-FR" sz="3200" dirty="0"/>
                        <a:t>Le Trisagion - </a:t>
                      </a:r>
                      <a:r>
                        <a:rPr lang="ar-EG" sz="3200" b="0" dirty="0">
                          <a:solidFill>
                            <a:schemeClr val="tx1"/>
                          </a:solidFill>
                          <a:cs typeface="Times New Roman" pitchFamily="18" charset="0"/>
                        </a:rPr>
                        <a:t>الثلاثة </a:t>
                      </a:r>
                      <a:r>
                        <a:rPr lang="ar-EG" sz="3200" b="0" dirty="0" err="1">
                          <a:solidFill>
                            <a:schemeClr val="tx1"/>
                          </a:solidFill>
                          <a:cs typeface="Times New Roman" pitchFamily="18" charset="0"/>
                        </a:rPr>
                        <a:t>التقديسات</a:t>
                      </a:r>
                      <a:r>
                        <a:rPr lang="ar-EG" sz="3200" b="0" dirty="0">
                          <a:solidFill>
                            <a:schemeClr val="tx1"/>
                          </a:solidFill>
                          <a:cs typeface="Times New Roman" pitchFamily="18" charset="0"/>
                        </a:rPr>
                        <a:t> </a:t>
                      </a:r>
                      <a:endParaRPr lang="fr-FR" sz="3200" b="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48683461"/>
                  </a:ext>
                </a:extLst>
              </a:tr>
            </a:tbl>
          </a:graphicData>
        </a:graphic>
      </p:graphicFrame>
      <p:graphicFrame>
        <p:nvGraphicFramePr>
          <p:cNvPr id="9" name="Group 24">
            <a:extLst>
              <a:ext uri="{FF2B5EF4-FFF2-40B4-BE49-F238E27FC236}">
                <a16:creationId xmlns:a16="http://schemas.microsoft.com/office/drawing/2014/main" id="{4F366A6B-DEF2-4B85-9655-B70689FB9DE2}"/>
              </a:ext>
            </a:extLst>
          </p:cNvPr>
          <p:cNvGraphicFramePr>
            <a:graphicFrameLocks noGrp="1"/>
          </p:cNvGraphicFramePr>
          <p:nvPr>
            <p:ph type="tbl" idx="1"/>
            <p:extLst>
              <p:ext uri="{D42A27DB-BD31-4B8C-83A1-F6EECF244321}">
                <p14:modId xmlns:p14="http://schemas.microsoft.com/office/powerpoint/2010/main" val="276719604"/>
              </p:ext>
            </p:extLst>
          </p:nvPr>
        </p:nvGraphicFramePr>
        <p:xfrm>
          <a:off x="0" y="992954"/>
          <a:ext cx="12192000" cy="5835396"/>
        </p:xfrm>
        <a:graphic>
          <a:graphicData uri="http://schemas.openxmlformats.org/drawingml/2006/table">
            <a:tbl>
              <a:tblPr/>
              <a:tblGrid>
                <a:gridCol w="4555957">
                  <a:extLst>
                    <a:ext uri="{9D8B030D-6E8A-4147-A177-3AD203B41FA5}">
                      <a16:colId xmlns:a16="http://schemas.microsoft.com/office/drawing/2014/main" val="20000"/>
                    </a:ext>
                  </a:extLst>
                </a:gridCol>
                <a:gridCol w="4226415">
                  <a:extLst>
                    <a:ext uri="{9D8B030D-6E8A-4147-A177-3AD203B41FA5}">
                      <a16:colId xmlns:a16="http://schemas.microsoft.com/office/drawing/2014/main" val="20001"/>
                    </a:ext>
                  </a:extLst>
                </a:gridCol>
                <a:gridCol w="3409628">
                  <a:extLst>
                    <a:ext uri="{9D8B030D-6E8A-4147-A177-3AD203B41FA5}">
                      <a16:colId xmlns:a16="http://schemas.microsoft.com/office/drawing/2014/main" val="20002"/>
                    </a:ext>
                  </a:extLst>
                </a:gridCol>
              </a:tblGrid>
              <a:tr h="5829808">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o~ </a:t>
                      </a:r>
                      <a:r>
                        <a:rPr kumimoji="0" lang="en-US" sz="4800" b="0" i="0" u="none" strike="noStrike" cap="none" normalizeH="0" baseline="0" dirty="0" err="1">
                          <a:ln>
                            <a:noFill/>
                          </a:ln>
                          <a:solidFill>
                            <a:schemeClr val="tx1"/>
                          </a:solidFill>
                          <a:effectLst/>
                          <a:latin typeface="Coptic1" pitchFamily="2" charset="0"/>
                          <a:cs typeface="Arial" charset="0"/>
                        </a:rPr>
                        <a:t>Yeoc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Ic,uroc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Ayanatoc</a:t>
                      </a:r>
                      <a:r>
                        <a:rPr kumimoji="0" lang="en-US" sz="4800" b="0" i="0" u="none" strike="noStrike" cap="none" normalizeH="0" baseline="0" dirty="0">
                          <a:ln>
                            <a:noFill/>
                          </a:ln>
                          <a:solidFill>
                            <a:schemeClr val="tx1"/>
                          </a:solidFill>
                          <a:effectLst/>
                          <a:latin typeface="Coptic1" pitchFamily="2" charset="0"/>
                          <a:cs typeface="Arial" charset="0"/>
                        </a:rPr>
                        <a:t>: o~ </a:t>
                      </a:r>
                      <a:r>
                        <a:rPr kumimoji="0" lang="en-US" sz="4800" b="0" i="0" u="none" strike="noStrike" cap="none" normalizeH="0" baseline="0" dirty="0" err="1">
                          <a:ln>
                            <a:noFill/>
                          </a:ln>
                          <a:solidFill>
                            <a:schemeClr val="tx1"/>
                          </a:solidFill>
                          <a:effectLst/>
                          <a:latin typeface="Coptic1" pitchFamily="2" charset="0"/>
                          <a:cs typeface="Arial" charset="0"/>
                        </a:rPr>
                        <a:t>c~taurwyeic</a:t>
                      </a:r>
                      <a:r>
                        <a:rPr kumimoji="0" lang="en-US" sz="4800" b="0" i="0" u="none" strike="noStrike" cap="none" normalizeH="0" baseline="0" dirty="0">
                          <a:ln>
                            <a:noFill/>
                          </a:ln>
                          <a:solidFill>
                            <a:schemeClr val="tx1"/>
                          </a:solidFill>
                          <a:effectLst/>
                          <a:latin typeface="Coptic1" pitchFamily="2" charset="0"/>
                          <a:cs typeface="Arial" charset="0"/>
                        </a:rPr>
                        <a:t> di /mac: </a:t>
                      </a:r>
                      <a:r>
                        <a:rPr kumimoji="0" lang="en-US" sz="4800" b="0" i="0" u="none" strike="noStrike" cap="none" normalizeH="0" baseline="0" dirty="0" err="1">
                          <a:ln>
                            <a:noFill/>
                          </a:ln>
                          <a:solidFill>
                            <a:schemeClr val="tx1"/>
                          </a:solidFill>
                          <a:effectLst/>
                          <a:latin typeface="Coptic1" pitchFamily="2" charset="0"/>
                          <a:cs typeface="Arial" charset="0"/>
                        </a:rPr>
                        <a:t>e~le</a:t>
                      </a:r>
                      <a:r>
                        <a:rPr kumimoji="0" lang="en-US" sz="4800" b="0" i="0" u="none" strike="noStrike" cap="none" normalizeH="0" baseline="0" dirty="0">
                          <a:ln>
                            <a:noFill/>
                          </a:ln>
                          <a:solidFill>
                            <a:schemeClr val="tx1"/>
                          </a:solidFill>
                          <a:effectLst/>
                          <a:latin typeface="Coptic1" pitchFamily="2" charset="0"/>
                          <a:cs typeface="Arial" charset="0"/>
                        </a:rPr>
                        <a:t>/~con /~mac. </a:t>
                      </a:r>
                    </a:p>
                    <a:p>
                      <a:pPr marL="0" marR="0" lvl="0" indent="0" algn="just" defTabSz="914400" rtl="0" eaLnBrk="1" fontAlgn="base" latinLnBrk="0" hangingPunct="1">
                        <a:lnSpc>
                          <a:spcPct val="90000"/>
                        </a:lnSpc>
                        <a:spcBef>
                          <a:spcPct val="20000"/>
                        </a:spcBef>
                        <a:spcAft>
                          <a:spcPct val="0"/>
                        </a:spcAft>
                        <a:buClrTx/>
                        <a:buSzTx/>
                        <a:buFontTx/>
                        <a:buNone/>
                        <a:tabLst/>
                      </a:pP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Saint Dieu, Saint puissant, Saint </a:t>
                      </a:r>
                      <a:r>
                        <a:rPr kumimoji="0" lang="en-US" sz="4300" b="0" i="0" u="none" strike="noStrike" cap="none" normalizeH="0" baseline="0" dirty="0" err="1">
                          <a:ln>
                            <a:noFill/>
                          </a:ln>
                          <a:solidFill>
                            <a:schemeClr val="tx1"/>
                          </a:solidFill>
                          <a:effectLst/>
                          <a:latin typeface="Arial" charset="0"/>
                          <a:cs typeface="Arial" charset="0"/>
                        </a:rPr>
                        <a:t>immortel</a:t>
                      </a:r>
                      <a:r>
                        <a:rPr kumimoji="0" lang="en-US" sz="4300" b="0" i="0" u="none" strike="noStrike" cap="none" normalizeH="0" baseline="0" dirty="0">
                          <a:ln>
                            <a:noFill/>
                          </a:ln>
                          <a:solidFill>
                            <a:schemeClr val="tx1"/>
                          </a:solidFill>
                          <a:effectLst/>
                          <a:latin typeface="Arial" charset="0"/>
                          <a:cs typeface="Arial" charset="0"/>
                        </a:rPr>
                        <a:t>, qui as </a:t>
                      </a:r>
                      <a:r>
                        <a:rPr kumimoji="0" lang="en-US" sz="4300" b="0" i="0" u="none" strike="noStrike" cap="none" normalizeH="0" baseline="0" dirty="0" err="1">
                          <a:ln>
                            <a:noFill/>
                          </a:ln>
                          <a:solidFill>
                            <a:schemeClr val="tx1"/>
                          </a:solidFill>
                          <a:effectLst/>
                          <a:latin typeface="Arial" charset="0"/>
                          <a:cs typeface="Arial" charset="0"/>
                        </a:rPr>
                        <a:t>été</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crucifié</a:t>
                      </a:r>
                      <a:r>
                        <a:rPr kumimoji="0" lang="en-US" sz="4300" b="0" i="0" u="none" strike="noStrike" cap="none" normalizeH="0" baseline="0" dirty="0">
                          <a:ln>
                            <a:noFill/>
                          </a:ln>
                          <a:solidFill>
                            <a:schemeClr val="tx1"/>
                          </a:solidFill>
                          <a:effectLst/>
                          <a:latin typeface="Arial" charset="0"/>
                          <a:cs typeface="Arial" charset="0"/>
                        </a:rPr>
                        <a:t> pour nous;  </a:t>
                      </a:r>
                      <a:r>
                        <a:rPr kumimoji="0" lang="en-US" sz="4300" b="0" i="0" u="none" strike="noStrike" cap="none" normalizeH="0" baseline="0" dirty="0" err="1">
                          <a:ln>
                            <a:noFill/>
                          </a:ln>
                          <a:solidFill>
                            <a:schemeClr val="tx1"/>
                          </a:solidFill>
                          <a:effectLst/>
                          <a:latin typeface="Arial" charset="0"/>
                          <a:cs typeface="Arial" charset="0"/>
                        </a:rPr>
                        <a:t>aie</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pitié</a:t>
                      </a:r>
                      <a:r>
                        <a:rPr kumimoji="0" lang="en-US" sz="4300" b="0" i="0" u="none" strike="noStrike" cap="none" normalizeH="0" baseline="0" dirty="0">
                          <a:ln>
                            <a:noFill/>
                          </a:ln>
                          <a:solidFill>
                            <a:schemeClr val="tx1"/>
                          </a:solidFill>
                          <a:effectLst/>
                          <a:latin typeface="Arial" charset="0"/>
                          <a:cs typeface="Arial" charset="0"/>
                        </a:rPr>
                        <a:t> de nous.</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قدوس الله . قدوس القوى . قدوس الحى الذى       لا يموت،   يا من صُلب عنا</a:t>
                      </a:r>
                    </a:p>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 ارحمنا</a:t>
                      </a:r>
                      <a:endParaRPr kumimoji="0" lang="en-US" sz="4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90000"/>
                        </a:lnSpc>
                        <a:spcBef>
                          <a:spcPct val="20000"/>
                        </a:spcBef>
                        <a:spcAft>
                          <a:spcPct val="0"/>
                        </a:spcAft>
                        <a:buClrTx/>
                        <a:buSzTx/>
                        <a:buFontTx/>
                        <a:buNone/>
                        <a:tabLst/>
                      </a:pPr>
                      <a:endParaRPr kumimoji="0" lang="en-US" sz="59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4203037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585253" name="Group 37"/>
          <p:cNvGraphicFramePr>
            <a:graphicFrameLocks noGrp="1"/>
          </p:cNvGraphicFramePr>
          <p:nvPr>
            <p:ph/>
            <p:extLst>
              <p:ext uri="{D42A27DB-BD31-4B8C-83A1-F6EECF244321}">
                <p14:modId xmlns:p14="http://schemas.microsoft.com/office/powerpoint/2010/main" val="2600109427"/>
              </p:ext>
            </p:extLst>
          </p:nvPr>
        </p:nvGraphicFramePr>
        <p:xfrm>
          <a:off x="0" y="0"/>
          <a:ext cx="12192000" cy="6918960"/>
        </p:xfrm>
        <a:graphic>
          <a:graphicData uri="http://schemas.openxmlformats.org/drawingml/2006/table">
            <a:tbl>
              <a:tblPr/>
              <a:tblGrid>
                <a:gridCol w="7137400">
                  <a:extLst>
                    <a:ext uri="{9D8B030D-6E8A-4147-A177-3AD203B41FA5}">
                      <a16:colId xmlns:a16="http://schemas.microsoft.com/office/drawing/2014/main" val="20000"/>
                    </a:ext>
                  </a:extLst>
                </a:gridCol>
                <a:gridCol w="5054600">
                  <a:extLst>
                    <a:ext uri="{9D8B030D-6E8A-4147-A177-3AD203B41FA5}">
                      <a16:colId xmlns:a16="http://schemas.microsoft.com/office/drawing/2014/main" val="20001"/>
                    </a:ext>
                  </a:extLst>
                </a:gridCol>
              </a:tblGrid>
              <a:tr h="69189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ne nous soumets pas à la tentation, mais délivre-nous du mal, par le Christ Jésus, Notre Seigneur, car c’est à Toi qu’appartiennent le règne, la puissance et la gloire dans les siècles des siècles. </a:t>
                      </a:r>
                      <a:r>
                        <a:rPr kumimoji="0" lang="en-US" sz="3200" b="0" i="0" u="none" strike="noStrike" cap="none" normalizeH="0" baseline="0" dirty="0">
                          <a:ln>
                            <a:noFill/>
                          </a:ln>
                          <a:solidFill>
                            <a:schemeClr val="tx1"/>
                          </a:solidFill>
                          <a:effectLst/>
                          <a:latin typeface="Arial" charset="0"/>
                          <a:cs typeface="Arial" charset="0"/>
                        </a:rPr>
                        <a:t>Amen.</a:t>
                      </a: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4000" b="0" i="0" u="none" strike="noStrike" cap="none" normalizeH="0" baseline="0" dirty="0">
                          <a:ln>
                            <a:noFill/>
                          </a:ln>
                          <a:solidFill>
                            <a:schemeClr val="tx1"/>
                          </a:solidFill>
                          <a:effectLst/>
                          <a:latin typeface="Arial" charset="0"/>
                          <a:cs typeface="Arial" charset="0"/>
                        </a:rPr>
                        <a:t>أبانا الذي في السموات ليتقدس اسمك، ليأتي ملكوتك، لتكن مشيئتك، كما في السماء كذلك على الأرض خبزنا الذي للغد، أعطنا اليوم وأغفر لنا ذنوبنا، كما نغفر نحن أيضا للمذنبين الينا، ولا تدخلنا في تجربة، لكن نجنا من الشرير بالمسيح يسوع ربنا لأن لك الملك والقوة والمجد الى الأبد آمين</a:t>
                      </a:r>
                      <a:r>
                        <a:rPr kumimoji="0" lang="ar-EG" altLang="zh-CN" sz="4000" b="0" i="0" u="none" strike="noStrike" cap="none" normalizeH="0" baseline="0" dirty="0">
                          <a:ln>
                            <a:noFill/>
                          </a:ln>
                          <a:solidFill>
                            <a:schemeClr val="tx1"/>
                          </a:solidFill>
                          <a:effectLst/>
                          <a:latin typeface="Arial" charset="0"/>
                          <a:cs typeface="Arial" charset="0"/>
                        </a:rPr>
                        <a:t>.</a:t>
                      </a:r>
                      <a:endParaRPr kumimoji="0" lang="en-CA" sz="4000" b="0" i="0" u="none" strike="noStrike" cap="none" normalizeH="0" baseline="0" dirty="0">
                        <a:ln>
                          <a:noFill/>
                        </a:ln>
                        <a:solidFill>
                          <a:schemeClr val="tx1"/>
                        </a:solidFill>
                        <a:effectLst/>
                        <a:latin typeface="Arial" charset="0"/>
                        <a:cs typeface="Arial" charset="0"/>
                      </a:endParaRPr>
                    </a:p>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530525213"/>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12824" name="Group 24"/>
          <p:cNvGraphicFramePr>
            <a:graphicFrameLocks noGrp="1"/>
          </p:cNvGraphicFramePr>
          <p:nvPr>
            <p:ph type="tbl" idx="1"/>
          </p:nvPr>
        </p:nvGraphicFramePr>
        <p:xfrm>
          <a:off x="0" y="514096"/>
          <a:ext cx="12192000" cy="5835396"/>
        </p:xfrm>
        <a:graphic>
          <a:graphicData uri="http://schemas.openxmlformats.org/drawingml/2006/table">
            <a:tbl>
              <a:tblPr/>
              <a:tblGrid>
                <a:gridCol w="4555957">
                  <a:extLst>
                    <a:ext uri="{9D8B030D-6E8A-4147-A177-3AD203B41FA5}">
                      <a16:colId xmlns:a16="http://schemas.microsoft.com/office/drawing/2014/main" val="20000"/>
                    </a:ext>
                  </a:extLst>
                </a:gridCol>
                <a:gridCol w="4226415">
                  <a:extLst>
                    <a:ext uri="{9D8B030D-6E8A-4147-A177-3AD203B41FA5}">
                      <a16:colId xmlns:a16="http://schemas.microsoft.com/office/drawing/2014/main" val="20001"/>
                    </a:ext>
                  </a:extLst>
                </a:gridCol>
                <a:gridCol w="3409628">
                  <a:extLst>
                    <a:ext uri="{9D8B030D-6E8A-4147-A177-3AD203B41FA5}">
                      <a16:colId xmlns:a16="http://schemas.microsoft.com/office/drawing/2014/main" val="20002"/>
                    </a:ext>
                  </a:extLst>
                </a:gridCol>
              </a:tblGrid>
              <a:tr h="5829808">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o~ </a:t>
                      </a:r>
                      <a:r>
                        <a:rPr kumimoji="0" lang="en-US" sz="4800" b="0" i="0" u="none" strike="noStrike" cap="none" normalizeH="0" baseline="0" dirty="0" err="1">
                          <a:ln>
                            <a:noFill/>
                          </a:ln>
                          <a:solidFill>
                            <a:schemeClr val="tx1"/>
                          </a:solidFill>
                          <a:effectLst/>
                          <a:latin typeface="Coptic1" pitchFamily="2" charset="0"/>
                          <a:cs typeface="Arial" charset="0"/>
                        </a:rPr>
                        <a:t>Yeoc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Ic,uroc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Ayanatoc</a:t>
                      </a:r>
                      <a:r>
                        <a:rPr kumimoji="0" lang="en-US" sz="4800" b="0" i="0" u="none" strike="noStrike" cap="none" normalizeH="0" baseline="0" dirty="0">
                          <a:ln>
                            <a:noFill/>
                          </a:ln>
                          <a:solidFill>
                            <a:schemeClr val="tx1"/>
                          </a:solidFill>
                          <a:effectLst/>
                          <a:latin typeface="Coptic1" pitchFamily="2" charset="0"/>
                          <a:cs typeface="Arial" charset="0"/>
                        </a:rPr>
                        <a:t>: o~ </a:t>
                      </a:r>
                      <a:r>
                        <a:rPr kumimoji="0" lang="en-US" sz="4800" b="0" i="0" u="none" strike="noStrike" cap="none" normalizeH="0" baseline="0" dirty="0" err="1">
                          <a:ln>
                            <a:noFill/>
                          </a:ln>
                          <a:solidFill>
                            <a:schemeClr val="tx1"/>
                          </a:solidFill>
                          <a:effectLst/>
                          <a:latin typeface="Coptic1" pitchFamily="2" charset="0"/>
                          <a:cs typeface="Arial" charset="0"/>
                        </a:rPr>
                        <a:t>c~taurwyeic</a:t>
                      </a:r>
                      <a:r>
                        <a:rPr kumimoji="0" lang="en-US" sz="4800" b="0" i="0" u="none" strike="noStrike" cap="none" normalizeH="0" baseline="0" dirty="0">
                          <a:ln>
                            <a:noFill/>
                          </a:ln>
                          <a:solidFill>
                            <a:schemeClr val="tx1"/>
                          </a:solidFill>
                          <a:effectLst/>
                          <a:latin typeface="Coptic1" pitchFamily="2" charset="0"/>
                          <a:cs typeface="Arial" charset="0"/>
                        </a:rPr>
                        <a:t> di /mac: </a:t>
                      </a:r>
                      <a:r>
                        <a:rPr kumimoji="0" lang="en-US" sz="4800" b="0" i="0" u="none" strike="noStrike" cap="none" normalizeH="0" baseline="0" dirty="0" err="1">
                          <a:ln>
                            <a:noFill/>
                          </a:ln>
                          <a:solidFill>
                            <a:schemeClr val="tx1"/>
                          </a:solidFill>
                          <a:effectLst/>
                          <a:latin typeface="Coptic1" pitchFamily="2" charset="0"/>
                          <a:cs typeface="Arial" charset="0"/>
                        </a:rPr>
                        <a:t>e~le</a:t>
                      </a:r>
                      <a:r>
                        <a:rPr kumimoji="0" lang="en-US" sz="4800" b="0" i="0" u="none" strike="noStrike" cap="none" normalizeH="0" baseline="0" dirty="0">
                          <a:ln>
                            <a:noFill/>
                          </a:ln>
                          <a:solidFill>
                            <a:schemeClr val="tx1"/>
                          </a:solidFill>
                          <a:effectLst/>
                          <a:latin typeface="Coptic1" pitchFamily="2" charset="0"/>
                          <a:cs typeface="Arial" charset="0"/>
                        </a:rPr>
                        <a:t>/~con /~mac. </a:t>
                      </a:r>
                    </a:p>
                    <a:p>
                      <a:pPr marL="0" marR="0" lvl="0" indent="0" algn="just" defTabSz="914400" rtl="0" eaLnBrk="1" fontAlgn="base" latinLnBrk="0" hangingPunct="1">
                        <a:lnSpc>
                          <a:spcPct val="90000"/>
                        </a:lnSpc>
                        <a:spcBef>
                          <a:spcPct val="20000"/>
                        </a:spcBef>
                        <a:spcAft>
                          <a:spcPct val="0"/>
                        </a:spcAft>
                        <a:buClrTx/>
                        <a:buSzTx/>
                        <a:buFontTx/>
                        <a:buNone/>
                        <a:tabLst/>
                      </a:pP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Saint Dieu, Saint puissant, Saint </a:t>
                      </a:r>
                      <a:r>
                        <a:rPr kumimoji="0" lang="en-US" sz="4300" b="0" i="0" u="none" strike="noStrike" cap="none" normalizeH="0" baseline="0" dirty="0" err="1">
                          <a:ln>
                            <a:noFill/>
                          </a:ln>
                          <a:solidFill>
                            <a:schemeClr val="tx1"/>
                          </a:solidFill>
                          <a:effectLst/>
                          <a:latin typeface="Arial" charset="0"/>
                          <a:cs typeface="Arial" charset="0"/>
                        </a:rPr>
                        <a:t>immortel</a:t>
                      </a:r>
                      <a:r>
                        <a:rPr kumimoji="0" lang="en-US" sz="4300" b="0" i="0" u="none" strike="noStrike" cap="none" normalizeH="0" baseline="0" dirty="0">
                          <a:ln>
                            <a:noFill/>
                          </a:ln>
                          <a:solidFill>
                            <a:schemeClr val="tx1"/>
                          </a:solidFill>
                          <a:effectLst/>
                          <a:latin typeface="Arial" charset="0"/>
                          <a:cs typeface="Arial" charset="0"/>
                        </a:rPr>
                        <a:t>, qui as </a:t>
                      </a:r>
                      <a:r>
                        <a:rPr kumimoji="0" lang="en-US" sz="4300" b="0" i="0" u="none" strike="noStrike" cap="none" normalizeH="0" baseline="0" dirty="0" err="1">
                          <a:ln>
                            <a:noFill/>
                          </a:ln>
                          <a:solidFill>
                            <a:schemeClr val="tx1"/>
                          </a:solidFill>
                          <a:effectLst/>
                          <a:latin typeface="Arial" charset="0"/>
                          <a:cs typeface="Arial" charset="0"/>
                        </a:rPr>
                        <a:t>été</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crucifié</a:t>
                      </a:r>
                      <a:r>
                        <a:rPr kumimoji="0" lang="en-US" sz="4300" b="0" i="0" u="none" strike="noStrike" cap="none" normalizeH="0" baseline="0" dirty="0">
                          <a:ln>
                            <a:noFill/>
                          </a:ln>
                          <a:solidFill>
                            <a:schemeClr val="tx1"/>
                          </a:solidFill>
                          <a:effectLst/>
                          <a:latin typeface="Arial" charset="0"/>
                          <a:cs typeface="Arial" charset="0"/>
                        </a:rPr>
                        <a:t> pour nous;  </a:t>
                      </a:r>
                      <a:r>
                        <a:rPr kumimoji="0" lang="en-US" sz="4300" b="0" i="0" u="none" strike="noStrike" cap="none" normalizeH="0" baseline="0" dirty="0" err="1">
                          <a:ln>
                            <a:noFill/>
                          </a:ln>
                          <a:solidFill>
                            <a:schemeClr val="tx1"/>
                          </a:solidFill>
                          <a:effectLst/>
                          <a:latin typeface="Arial" charset="0"/>
                          <a:cs typeface="Arial" charset="0"/>
                        </a:rPr>
                        <a:t>aie</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pitié</a:t>
                      </a:r>
                      <a:r>
                        <a:rPr kumimoji="0" lang="en-US" sz="4300" b="0" i="0" u="none" strike="noStrike" cap="none" normalizeH="0" baseline="0" dirty="0">
                          <a:ln>
                            <a:noFill/>
                          </a:ln>
                          <a:solidFill>
                            <a:schemeClr val="tx1"/>
                          </a:solidFill>
                          <a:effectLst/>
                          <a:latin typeface="Arial" charset="0"/>
                          <a:cs typeface="Arial" charset="0"/>
                        </a:rPr>
                        <a:t> de nous.</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قدوس الله . قدوس القوى . قدوس الحى الذى       لا يموت،   يا من صُلب عنا</a:t>
                      </a:r>
                    </a:p>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 ارحمنا</a:t>
                      </a:r>
                      <a:endParaRPr kumimoji="0" lang="en-US" sz="4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90000"/>
                        </a:lnSpc>
                        <a:spcBef>
                          <a:spcPct val="20000"/>
                        </a:spcBef>
                        <a:spcAft>
                          <a:spcPct val="0"/>
                        </a:spcAft>
                        <a:buClrTx/>
                        <a:buSzTx/>
                        <a:buFontTx/>
                        <a:buNone/>
                        <a:tabLst/>
                      </a:pPr>
                      <a:endParaRPr kumimoji="0" lang="en-US" sz="59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008400225"/>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12824" name="Group 24"/>
          <p:cNvGraphicFramePr>
            <a:graphicFrameLocks noGrp="1"/>
          </p:cNvGraphicFramePr>
          <p:nvPr>
            <p:ph type="tbl" idx="1"/>
          </p:nvPr>
        </p:nvGraphicFramePr>
        <p:xfrm>
          <a:off x="0" y="514096"/>
          <a:ext cx="12192000" cy="5835396"/>
        </p:xfrm>
        <a:graphic>
          <a:graphicData uri="http://schemas.openxmlformats.org/drawingml/2006/table">
            <a:tbl>
              <a:tblPr/>
              <a:tblGrid>
                <a:gridCol w="4555957">
                  <a:extLst>
                    <a:ext uri="{9D8B030D-6E8A-4147-A177-3AD203B41FA5}">
                      <a16:colId xmlns:a16="http://schemas.microsoft.com/office/drawing/2014/main" val="20000"/>
                    </a:ext>
                  </a:extLst>
                </a:gridCol>
                <a:gridCol w="4226415">
                  <a:extLst>
                    <a:ext uri="{9D8B030D-6E8A-4147-A177-3AD203B41FA5}">
                      <a16:colId xmlns:a16="http://schemas.microsoft.com/office/drawing/2014/main" val="20001"/>
                    </a:ext>
                  </a:extLst>
                </a:gridCol>
                <a:gridCol w="3409628">
                  <a:extLst>
                    <a:ext uri="{9D8B030D-6E8A-4147-A177-3AD203B41FA5}">
                      <a16:colId xmlns:a16="http://schemas.microsoft.com/office/drawing/2014/main" val="20002"/>
                    </a:ext>
                  </a:extLst>
                </a:gridCol>
              </a:tblGrid>
              <a:tr h="5829808">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o~ </a:t>
                      </a:r>
                      <a:r>
                        <a:rPr kumimoji="0" lang="en-US" sz="4800" b="0" i="0" u="none" strike="noStrike" cap="none" normalizeH="0" baseline="0" dirty="0" err="1">
                          <a:ln>
                            <a:noFill/>
                          </a:ln>
                          <a:solidFill>
                            <a:schemeClr val="tx1"/>
                          </a:solidFill>
                          <a:effectLst/>
                          <a:latin typeface="Coptic1" pitchFamily="2" charset="0"/>
                          <a:cs typeface="Arial" charset="0"/>
                        </a:rPr>
                        <a:t>Yeoc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Ic,uroc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Ayanatoc</a:t>
                      </a:r>
                      <a:r>
                        <a:rPr kumimoji="0" lang="en-US" sz="4800" b="0" i="0" u="none" strike="noStrike" cap="none" normalizeH="0" baseline="0" dirty="0">
                          <a:ln>
                            <a:noFill/>
                          </a:ln>
                          <a:solidFill>
                            <a:schemeClr val="tx1"/>
                          </a:solidFill>
                          <a:effectLst/>
                          <a:latin typeface="Coptic1" pitchFamily="2" charset="0"/>
                          <a:cs typeface="Arial" charset="0"/>
                        </a:rPr>
                        <a:t>: o~ </a:t>
                      </a:r>
                      <a:r>
                        <a:rPr kumimoji="0" lang="en-US" sz="4800" b="0" i="0" u="none" strike="noStrike" cap="none" normalizeH="0" baseline="0" dirty="0" err="1">
                          <a:ln>
                            <a:noFill/>
                          </a:ln>
                          <a:solidFill>
                            <a:schemeClr val="tx1"/>
                          </a:solidFill>
                          <a:effectLst/>
                          <a:latin typeface="Coptic1" pitchFamily="2" charset="0"/>
                          <a:cs typeface="Arial" charset="0"/>
                        </a:rPr>
                        <a:t>c~taurwyeic</a:t>
                      </a:r>
                      <a:r>
                        <a:rPr kumimoji="0" lang="en-US" sz="4800" b="0" i="0" u="none" strike="noStrike" cap="none" normalizeH="0" baseline="0" dirty="0">
                          <a:ln>
                            <a:noFill/>
                          </a:ln>
                          <a:solidFill>
                            <a:schemeClr val="tx1"/>
                          </a:solidFill>
                          <a:effectLst/>
                          <a:latin typeface="Coptic1" pitchFamily="2" charset="0"/>
                          <a:cs typeface="Arial" charset="0"/>
                        </a:rPr>
                        <a:t> di /mac: </a:t>
                      </a:r>
                      <a:r>
                        <a:rPr kumimoji="0" lang="en-US" sz="4800" b="0" i="0" u="none" strike="noStrike" cap="none" normalizeH="0" baseline="0" dirty="0" err="1">
                          <a:ln>
                            <a:noFill/>
                          </a:ln>
                          <a:solidFill>
                            <a:schemeClr val="tx1"/>
                          </a:solidFill>
                          <a:effectLst/>
                          <a:latin typeface="Coptic1" pitchFamily="2" charset="0"/>
                          <a:cs typeface="Arial" charset="0"/>
                        </a:rPr>
                        <a:t>e~le</a:t>
                      </a:r>
                      <a:r>
                        <a:rPr kumimoji="0" lang="en-US" sz="4800" b="0" i="0" u="none" strike="noStrike" cap="none" normalizeH="0" baseline="0" dirty="0">
                          <a:ln>
                            <a:noFill/>
                          </a:ln>
                          <a:solidFill>
                            <a:schemeClr val="tx1"/>
                          </a:solidFill>
                          <a:effectLst/>
                          <a:latin typeface="Coptic1" pitchFamily="2" charset="0"/>
                          <a:cs typeface="Arial" charset="0"/>
                        </a:rPr>
                        <a:t>/~con /~mac. </a:t>
                      </a:r>
                    </a:p>
                    <a:p>
                      <a:pPr marL="0" marR="0" lvl="0" indent="0" algn="just" defTabSz="914400" rtl="0" eaLnBrk="1" fontAlgn="base" latinLnBrk="0" hangingPunct="1">
                        <a:lnSpc>
                          <a:spcPct val="90000"/>
                        </a:lnSpc>
                        <a:spcBef>
                          <a:spcPct val="20000"/>
                        </a:spcBef>
                        <a:spcAft>
                          <a:spcPct val="0"/>
                        </a:spcAft>
                        <a:buClrTx/>
                        <a:buSzTx/>
                        <a:buFontTx/>
                        <a:buNone/>
                        <a:tabLst/>
                      </a:pP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Saint Dieu, Saint puissant, Saint </a:t>
                      </a:r>
                      <a:r>
                        <a:rPr kumimoji="0" lang="en-US" sz="4300" b="0" i="0" u="none" strike="noStrike" cap="none" normalizeH="0" baseline="0" dirty="0" err="1">
                          <a:ln>
                            <a:noFill/>
                          </a:ln>
                          <a:solidFill>
                            <a:schemeClr val="tx1"/>
                          </a:solidFill>
                          <a:effectLst/>
                          <a:latin typeface="Arial" charset="0"/>
                          <a:cs typeface="Arial" charset="0"/>
                        </a:rPr>
                        <a:t>immortel</a:t>
                      </a:r>
                      <a:r>
                        <a:rPr kumimoji="0" lang="en-US" sz="4300" b="0" i="0" u="none" strike="noStrike" cap="none" normalizeH="0" baseline="0" dirty="0">
                          <a:ln>
                            <a:noFill/>
                          </a:ln>
                          <a:solidFill>
                            <a:schemeClr val="tx1"/>
                          </a:solidFill>
                          <a:effectLst/>
                          <a:latin typeface="Arial" charset="0"/>
                          <a:cs typeface="Arial" charset="0"/>
                        </a:rPr>
                        <a:t>, qui as </a:t>
                      </a:r>
                      <a:r>
                        <a:rPr kumimoji="0" lang="en-US" sz="4300" b="0" i="0" u="none" strike="noStrike" cap="none" normalizeH="0" baseline="0" dirty="0" err="1">
                          <a:ln>
                            <a:noFill/>
                          </a:ln>
                          <a:solidFill>
                            <a:schemeClr val="tx1"/>
                          </a:solidFill>
                          <a:effectLst/>
                          <a:latin typeface="Arial" charset="0"/>
                          <a:cs typeface="Arial" charset="0"/>
                        </a:rPr>
                        <a:t>été</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crucifié</a:t>
                      </a:r>
                      <a:r>
                        <a:rPr kumimoji="0" lang="en-US" sz="4300" b="0" i="0" u="none" strike="noStrike" cap="none" normalizeH="0" baseline="0" dirty="0">
                          <a:ln>
                            <a:noFill/>
                          </a:ln>
                          <a:solidFill>
                            <a:schemeClr val="tx1"/>
                          </a:solidFill>
                          <a:effectLst/>
                          <a:latin typeface="Arial" charset="0"/>
                          <a:cs typeface="Arial" charset="0"/>
                        </a:rPr>
                        <a:t> pour nous;  </a:t>
                      </a:r>
                      <a:r>
                        <a:rPr kumimoji="0" lang="en-US" sz="4300" b="0" i="0" u="none" strike="noStrike" cap="none" normalizeH="0" baseline="0" dirty="0" err="1">
                          <a:ln>
                            <a:noFill/>
                          </a:ln>
                          <a:solidFill>
                            <a:schemeClr val="tx1"/>
                          </a:solidFill>
                          <a:effectLst/>
                          <a:latin typeface="Arial" charset="0"/>
                          <a:cs typeface="Arial" charset="0"/>
                        </a:rPr>
                        <a:t>aie</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pitié</a:t>
                      </a:r>
                      <a:r>
                        <a:rPr kumimoji="0" lang="en-US" sz="4300" b="0" i="0" u="none" strike="noStrike" cap="none" normalizeH="0" baseline="0" dirty="0">
                          <a:ln>
                            <a:noFill/>
                          </a:ln>
                          <a:solidFill>
                            <a:schemeClr val="tx1"/>
                          </a:solidFill>
                          <a:effectLst/>
                          <a:latin typeface="Arial" charset="0"/>
                          <a:cs typeface="Arial" charset="0"/>
                        </a:rPr>
                        <a:t> de nous.</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قدوس الله . قدوس القوى . قدوس الحى الذى       لا يموت،   يا من صُلب عنا</a:t>
                      </a:r>
                    </a:p>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 ارحمنا</a:t>
                      </a:r>
                      <a:endParaRPr kumimoji="0" lang="en-US" sz="4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90000"/>
                        </a:lnSpc>
                        <a:spcBef>
                          <a:spcPct val="20000"/>
                        </a:spcBef>
                        <a:spcAft>
                          <a:spcPct val="0"/>
                        </a:spcAft>
                        <a:buClrTx/>
                        <a:buSzTx/>
                        <a:buFontTx/>
                        <a:buNone/>
                        <a:tabLst/>
                      </a:pPr>
                      <a:endParaRPr kumimoji="0" lang="en-US" sz="59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39036588"/>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714448" name="Group 16"/>
          <p:cNvGraphicFramePr>
            <a:graphicFrameLocks noGrp="1"/>
          </p:cNvGraphicFramePr>
          <p:nvPr>
            <p:ph type="tbl" idx="1"/>
          </p:nvPr>
        </p:nvGraphicFramePr>
        <p:xfrm>
          <a:off x="101600" y="76200"/>
          <a:ext cx="11988801" cy="6675120"/>
        </p:xfrm>
        <a:graphic>
          <a:graphicData uri="http://schemas.openxmlformats.org/drawingml/2006/table">
            <a:tbl>
              <a:tblPr/>
              <a:tblGrid>
                <a:gridCol w="4470401">
                  <a:extLst>
                    <a:ext uri="{9D8B030D-6E8A-4147-A177-3AD203B41FA5}">
                      <a16:colId xmlns:a16="http://schemas.microsoft.com/office/drawing/2014/main" val="20000"/>
                    </a:ext>
                  </a:extLst>
                </a:gridCol>
                <a:gridCol w="4368800">
                  <a:extLst>
                    <a:ext uri="{9D8B030D-6E8A-4147-A177-3AD203B41FA5}">
                      <a16:colId xmlns:a16="http://schemas.microsoft.com/office/drawing/2014/main" val="20001"/>
                    </a:ext>
                  </a:extLst>
                </a:gridCol>
                <a:gridCol w="3149600">
                  <a:extLst>
                    <a:ext uri="{9D8B030D-6E8A-4147-A177-3AD203B41FA5}">
                      <a16:colId xmlns:a16="http://schemas.microsoft.com/office/drawing/2014/main" val="20002"/>
                    </a:ext>
                  </a:extLst>
                </a:gridCol>
              </a:tblGrid>
              <a:tr h="6675120">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800" b="0" i="0" u="none" strike="noStrike" cap="none" normalizeH="0" baseline="0" err="1">
                          <a:ln>
                            <a:noFill/>
                          </a:ln>
                          <a:solidFill>
                            <a:schemeClr val="tx1"/>
                          </a:solidFill>
                          <a:effectLst/>
                          <a:latin typeface="Coptic1" pitchFamily="2" charset="0"/>
                          <a:cs typeface="Arial" charset="0"/>
                        </a:rPr>
                        <a:t>Doxa</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patri</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ke</a:t>
                      </a:r>
                      <a:r>
                        <a:rPr kumimoji="0" lang="en-US" sz="4800" b="0" i="0" u="none" strike="noStrike" cap="none" normalizeH="0" baseline="0">
                          <a:ln>
                            <a:noFill/>
                          </a:ln>
                          <a:solidFill>
                            <a:schemeClr val="tx1"/>
                          </a:solidFill>
                          <a:effectLst/>
                          <a:latin typeface="Coptic1" pitchFamily="2" charset="0"/>
                          <a:cs typeface="Arial" charset="0"/>
                        </a:rPr>
                        <a:t> U~~</a:t>
                      </a:r>
                      <a:r>
                        <a:rPr kumimoji="0" lang="en-US" sz="4800" b="0" i="0" u="none" strike="noStrike" cap="none" normalizeH="0" baseline="0" err="1">
                          <a:ln>
                            <a:noFill/>
                          </a:ln>
                          <a:solidFill>
                            <a:schemeClr val="tx1"/>
                          </a:solidFill>
                          <a:effectLst/>
                          <a:latin typeface="Coptic1" pitchFamily="2" charset="0"/>
                          <a:cs typeface="Arial" charset="0"/>
                        </a:rPr>
                        <a:t>iw</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ke</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agiw</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P~neumati</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ke</a:t>
                      </a:r>
                      <a:r>
                        <a:rPr kumimoji="0" lang="en-US" sz="4800" b="0" i="0" u="none" strike="noStrike" cap="none" normalizeH="0" baseline="0">
                          <a:ln>
                            <a:noFill/>
                          </a:ln>
                          <a:solidFill>
                            <a:schemeClr val="tx1"/>
                          </a:solidFill>
                          <a:effectLst/>
                          <a:latin typeface="Coptic1" pitchFamily="2" charset="0"/>
                          <a:cs typeface="Arial" charset="0"/>
                        </a:rPr>
                        <a:t> nun </a:t>
                      </a:r>
                      <a:r>
                        <a:rPr kumimoji="0" lang="en-US" sz="4800" b="0" i="0" u="none" strike="noStrike" cap="none" normalizeH="0" baseline="0" err="1">
                          <a:ln>
                            <a:noFill/>
                          </a:ln>
                          <a:solidFill>
                            <a:schemeClr val="tx1"/>
                          </a:solidFill>
                          <a:effectLst/>
                          <a:latin typeface="Coptic1" pitchFamily="2" charset="0"/>
                          <a:cs typeface="Arial" charset="0"/>
                        </a:rPr>
                        <a:t>ke</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a~i</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ke</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ic</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touc</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e~w~nac</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twn</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e~w~nwn</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a~m</a:t>
                      </a:r>
                      <a:r>
                        <a:rPr kumimoji="0" lang="en-US" sz="4800" b="0" i="0" u="none" strike="noStrike" cap="none" normalizeH="0" baseline="0">
                          <a:ln>
                            <a:noFill/>
                          </a:ln>
                          <a:solidFill>
                            <a:schemeClr val="tx1"/>
                          </a:solidFill>
                          <a:effectLst/>
                          <a:latin typeface="Coptic1" pitchFamily="2" charset="0"/>
                          <a:cs typeface="Arial" charset="0"/>
                        </a:rPr>
                        <a:t>/n: </a:t>
                      </a:r>
                      <a:r>
                        <a:rPr kumimoji="0" lang="en-US" sz="4800" b="0" i="0" u="none" strike="noStrike" cap="none" normalizeH="0" baseline="0" err="1">
                          <a:ln>
                            <a:noFill/>
                          </a:ln>
                          <a:solidFill>
                            <a:schemeClr val="tx1"/>
                          </a:solidFill>
                          <a:effectLst/>
                          <a:latin typeface="Coptic1" pitchFamily="2" charset="0"/>
                          <a:cs typeface="Arial" charset="0"/>
                        </a:rPr>
                        <a:t>Agia</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T~riac</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e~le</a:t>
                      </a:r>
                      <a:r>
                        <a:rPr kumimoji="0" lang="en-US" sz="4800" b="0" i="0" u="none" strike="noStrike" cap="none" normalizeH="0" baseline="0">
                          <a:ln>
                            <a:noFill/>
                          </a:ln>
                          <a:solidFill>
                            <a:schemeClr val="tx1"/>
                          </a:solidFill>
                          <a:effectLst/>
                          <a:latin typeface="Coptic1" pitchFamily="2" charset="0"/>
                          <a:cs typeface="Arial" charset="0"/>
                        </a:rPr>
                        <a:t>/~con /~</a:t>
                      </a:r>
                      <a:r>
                        <a:rPr kumimoji="0" lang="en-US" sz="4800" b="0" i="0" u="none" strike="noStrike" cap="none" normalizeH="0" baseline="0" err="1">
                          <a:ln>
                            <a:noFill/>
                          </a:ln>
                          <a:solidFill>
                            <a:schemeClr val="tx1"/>
                          </a:solidFill>
                          <a:effectLst/>
                          <a:latin typeface="Coptic1" pitchFamily="2" charset="0"/>
                          <a:cs typeface="Arial" charset="0"/>
                        </a:rPr>
                        <a:t>mac</a:t>
                      </a:r>
                      <a:r>
                        <a:rPr kumimoji="0" lang="en-US" sz="4800" b="0" i="0" u="none" strike="noStrike" cap="none" normalizeH="0" baseline="0">
                          <a:ln>
                            <a:noFill/>
                          </a:ln>
                          <a:solidFill>
                            <a:schemeClr val="tx1"/>
                          </a:solidFill>
                          <a:effectLst/>
                          <a:latin typeface="Coptic1" pitchFamily="2" charset="0"/>
                          <a:cs typeface="Arial" charset="0"/>
                        </a:rPr>
                        <a:t>.</a:t>
                      </a:r>
                      <a:endParaRPr kumimoji="0" lang="en-US" sz="4800" b="0" i="1"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300" b="0" i="0" u="none" strike="noStrike" cap="none" normalizeH="0" baseline="0" err="1">
                          <a:ln>
                            <a:noFill/>
                          </a:ln>
                          <a:solidFill>
                            <a:schemeClr val="tx1"/>
                          </a:solidFill>
                          <a:effectLst/>
                          <a:latin typeface="Arial" charset="0"/>
                          <a:cs typeface="Arial" charset="0"/>
                        </a:rPr>
                        <a:t>Gloire</a:t>
                      </a:r>
                      <a:r>
                        <a:rPr kumimoji="0" lang="en-US" sz="4300" b="0" i="0" u="none" strike="noStrike" cap="none" normalizeH="0" baseline="0">
                          <a:ln>
                            <a:noFill/>
                          </a:ln>
                          <a:solidFill>
                            <a:schemeClr val="tx1"/>
                          </a:solidFill>
                          <a:effectLst/>
                          <a:latin typeface="Arial" charset="0"/>
                          <a:cs typeface="Arial" charset="0"/>
                        </a:rPr>
                        <a:t> au Père,  au </a:t>
                      </a:r>
                      <a:r>
                        <a:rPr kumimoji="0" lang="en-US" sz="4300" b="0" i="0" u="none" strike="noStrike" cap="none" normalizeH="0" baseline="0" err="1">
                          <a:ln>
                            <a:noFill/>
                          </a:ln>
                          <a:solidFill>
                            <a:schemeClr val="tx1"/>
                          </a:solidFill>
                          <a:effectLst/>
                          <a:latin typeface="Arial" charset="0"/>
                          <a:cs typeface="Arial" charset="0"/>
                        </a:rPr>
                        <a:t>Fils</a:t>
                      </a:r>
                      <a:r>
                        <a:rPr kumimoji="0" lang="en-US" sz="4300" b="0" i="0" u="none" strike="noStrike" cap="none" normalizeH="0" baseline="0">
                          <a:ln>
                            <a:noFill/>
                          </a:ln>
                          <a:solidFill>
                            <a:schemeClr val="tx1"/>
                          </a:solidFill>
                          <a:effectLst/>
                          <a:latin typeface="Arial" charset="0"/>
                          <a:cs typeface="Arial" charset="0"/>
                        </a:rPr>
                        <a:t> et au Saint Esprit, </a:t>
                      </a:r>
                      <a:r>
                        <a:rPr kumimoji="0" lang="en-US" sz="4300" b="0" i="0" u="none" strike="noStrike" cap="none" normalizeH="0" baseline="0" err="1">
                          <a:ln>
                            <a:noFill/>
                          </a:ln>
                          <a:solidFill>
                            <a:schemeClr val="tx1"/>
                          </a:solidFill>
                          <a:effectLst/>
                          <a:latin typeface="Arial" charset="0"/>
                          <a:cs typeface="Arial" charset="0"/>
                        </a:rPr>
                        <a:t>maintenant</a:t>
                      </a:r>
                      <a:r>
                        <a:rPr kumimoji="0" lang="en-US" sz="4300" b="0" i="0" u="none" strike="noStrike" cap="none" normalizeH="0" baseline="0">
                          <a:ln>
                            <a:noFill/>
                          </a:ln>
                          <a:solidFill>
                            <a:schemeClr val="tx1"/>
                          </a:solidFill>
                          <a:effectLst/>
                          <a:latin typeface="Arial" charset="0"/>
                          <a:cs typeface="Arial" charset="0"/>
                        </a:rPr>
                        <a:t>, </a:t>
                      </a:r>
                      <a:r>
                        <a:rPr kumimoji="0" lang="en-US" sz="4300" b="0" i="0" u="none" strike="noStrike" cap="none" normalizeH="0" baseline="0" err="1">
                          <a:ln>
                            <a:noFill/>
                          </a:ln>
                          <a:solidFill>
                            <a:schemeClr val="tx1"/>
                          </a:solidFill>
                          <a:effectLst/>
                          <a:latin typeface="Arial" charset="0"/>
                          <a:cs typeface="Arial" charset="0"/>
                        </a:rPr>
                        <a:t>toujours</a:t>
                      </a:r>
                      <a:r>
                        <a:rPr kumimoji="0" lang="en-US" sz="4300" b="0" i="0" u="none" strike="noStrike" cap="none" normalizeH="0" baseline="0">
                          <a:ln>
                            <a:noFill/>
                          </a:ln>
                          <a:solidFill>
                            <a:schemeClr val="tx1"/>
                          </a:solidFill>
                          <a:effectLst/>
                          <a:latin typeface="Arial" charset="0"/>
                          <a:cs typeface="Arial" charset="0"/>
                        </a:rPr>
                        <a:t> et dans les siècles des siècles. Amen.</a:t>
                      </a:r>
                    </a:p>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300" b="0" i="0" u="none" strike="noStrike" cap="none" normalizeH="0" baseline="0">
                          <a:ln>
                            <a:noFill/>
                          </a:ln>
                          <a:solidFill>
                            <a:schemeClr val="tx1"/>
                          </a:solidFill>
                          <a:effectLst/>
                          <a:latin typeface="Arial" charset="0"/>
                          <a:cs typeface="Arial" charset="0"/>
                        </a:rPr>
                        <a:t>Ô Sainte </a:t>
                      </a:r>
                      <a:r>
                        <a:rPr kumimoji="0" lang="en-US" sz="4300" b="0" i="0" u="none" strike="noStrike" cap="none" normalizeH="0" baseline="0" err="1">
                          <a:ln>
                            <a:noFill/>
                          </a:ln>
                          <a:solidFill>
                            <a:schemeClr val="tx1"/>
                          </a:solidFill>
                          <a:effectLst/>
                          <a:latin typeface="Arial" charset="0"/>
                          <a:cs typeface="Arial" charset="0"/>
                        </a:rPr>
                        <a:t>Trinité</a:t>
                      </a:r>
                      <a:r>
                        <a:rPr kumimoji="0" lang="en-US" sz="4300" b="0" i="0" u="none" strike="noStrike" cap="none" normalizeH="0" baseline="0">
                          <a:ln>
                            <a:noFill/>
                          </a:ln>
                          <a:solidFill>
                            <a:schemeClr val="tx1"/>
                          </a:solidFill>
                          <a:effectLst/>
                          <a:latin typeface="Arial" charset="0"/>
                          <a:cs typeface="Arial" charset="0"/>
                        </a:rPr>
                        <a:t> </a:t>
                      </a:r>
                      <a:r>
                        <a:rPr kumimoji="0" lang="en-US" sz="4300" b="0" i="0" u="none" strike="noStrike" cap="none" normalizeH="0" baseline="0" err="1">
                          <a:ln>
                            <a:noFill/>
                          </a:ln>
                          <a:solidFill>
                            <a:schemeClr val="tx1"/>
                          </a:solidFill>
                          <a:effectLst/>
                          <a:latin typeface="Arial" charset="0"/>
                          <a:cs typeface="Arial" charset="0"/>
                        </a:rPr>
                        <a:t>aie</a:t>
                      </a:r>
                      <a:r>
                        <a:rPr kumimoji="0" lang="en-US" sz="4300" b="0" i="0" u="none" strike="noStrike" cap="none" normalizeH="0" baseline="0">
                          <a:ln>
                            <a:noFill/>
                          </a:ln>
                          <a:solidFill>
                            <a:schemeClr val="tx1"/>
                          </a:solidFill>
                          <a:effectLst/>
                          <a:latin typeface="Arial" charset="0"/>
                          <a:cs typeface="Arial" charset="0"/>
                        </a:rPr>
                        <a:t> </a:t>
                      </a:r>
                      <a:r>
                        <a:rPr kumimoji="0" lang="en-US" sz="4300" b="0" i="0" u="none" strike="noStrike" cap="none" normalizeH="0" baseline="0" err="1">
                          <a:ln>
                            <a:noFill/>
                          </a:ln>
                          <a:solidFill>
                            <a:schemeClr val="tx1"/>
                          </a:solidFill>
                          <a:effectLst/>
                          <a:latin typeface="Arial" charset="0"/>
                          <a:cs typeface="Arial" charset="0"/>
                        </a:rPr>
                        <a:t>pitié</a:t>
                      </a:r>
                      <a:r>
                        <a:rPr kumimoji="0" lang="en-US" sz="4300" b="0" i="0" u="none" strike="noStrike" cap="none" normalizeH="0" baseline="0">
                          <a:ln>
                            <a:noFill/>
                          </a:ln>
                          <a:solidFill>
                            <a:schemeClr val="tx1"/>
                          </a:solidFill>
                          <a:effectLst/>
                          <a:latin typeface="Arial" charset="0"/>
                          <a:cs typeface="Arial" charset="0"/>
                        </a:rPr>
                        <a:t> de nous.</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800" b="0" i="0" u="none" strike="noStrike" cap="none" normalizeH="0" baseline="0">
                          <a:ln>
                            <a:noFill/>
                          </a:ln>
                          <a:solidFill>
                            <a:schemeClr val="tx1"/>
                          </a:solidFill>
                          <a:effectLst/>
                          <a:latin typeface="Coptic1" pitchFamily="2" charset="0"/>
                          <a:cs typeface="Arial" charset="0"/>
                        </a:rPr>
                        <a:t>المجد </a:t>
                      </a:r>
                      <a:r>
                        <a:rPr kumimoji="0" lang="ar-EG" sz="4800" b="0" i="0" u="none" strike="noStrike" cap="none" normalizeH="0" baseline="0" err="1">
                          <a:ln>
                            <a:noFill/>
                          </a:ln>
                          <a:solidFill>
                            <a:schemeClr val="tx1"/>
                          </a:solidFill>
                          <a:effectLst/>
                          <a:latin typeface="Coptic1" pitchFamily="2" charset="0"/>
                          <a:cs typeface="Arial" charset="0"/>
                        </a:rPr>
                        <a:t>الاب</a:t>
                      </a:r>
                      <a:r>
                        <a:rPr kumimoji="0" lang="ar-EG" sz="4800" b="0" i="0" u="none" strike="noStrike" cap="none" normalizeH="0" baseline="0">
                          <a:ln>
                            <a:noFill/>
                          </a:ln>
                          <a:solidFill>
                            <a:schemeClr val="tx1"/>
                          </a:solidFill>
                          <a:effectLst/>
                          <a:latin typeface="Coptic1" pitchFamily="2" charset="0"/>
                          <a:cs typeface="Arial" charset="0"/>
                        </a:rPr>
                        <a:t> والابن والروح القدس . </a:t>
                      </a:r>
                      <a:r>
                        <a:rPr kumimoji="0" lang="ar-EG" sz="4800" b="0" i="0" u="none" strike="noStrike" cap="none" normalizeH="0" baseline="0" err="1">
                          <a:ln>
                            <a:noFill/>
                          </a:ln>
                          <a:solidFill>
                            <a:schemeClr val="tx1"/>
                          </a:solidFill>
                          <a:effectLst/>
                          <a:latin typeface="Coptic1" pitchFamily="2" charset="0"/>
                          <a:cs typeface="Arial" charset="0"/>
                        </a:rPr>
                        <a:t>الان</a:t>
                      </a:r>
                      <a:r>
                        <a:rPr kumimoji="0" lang="ar-EG" sz="4800" b="0" i="0" u="none" strike="noStrike" cap="none" normalizeH="0" baseline="0">
                          <a:ln>
                            <a:noFill/>
                          </a:ln>
                          <a:solidFill>
                            <a:schemeClr val="tx1"/>
                          </a:solidFill>
                          <a:effectLst/>
                          <a:latin typeface="Coptic1" pitchFamily="2" charset="0"/>
                          <a:cs typeface="Arial" charset="0"/>
                        </a:rPr>
                        <a:t> وكل </a:t>
                      </a:r>
                      <a:r>
                        <a:rPr kumimoji="0" lang="ar-EG" sz="4800" b="0" i="0" u="none" strike="noStrike" cap="none" normalizeH="0" baseline="0" err="1">
                          <a:ln>
                            <a:noFill/>
                          </a:ln>
                          <a:solidFill>
                            <a:schemeClr val="tx1"/>
                          </a:solidFill>
                          <a:effectLst/>
                          <a:latin typeface="Coptic1" pitchFamily="2" charset="0"/>
                          <a:cs typeface="Arial" charset="0"/>
                        </a:rPr>
                        <a:t>اوان</a:t>
                      </a:r>
                      <a:r>
                        <a:rPr kumimoji="0" lang="ar-EG" sz="4800" b="0" i="0" u="none" strike="noStrike" cap="none" normalizeH="0" baseline="0">
                          <a:ln>
                            <a:noFill/>
                          </a:ln>
                          <a:solidFill>
                            <a:schemeClr val="tx1"/>
                          </a:solidFill>
                          <a:effectLst/>
                          <a:latin typeface="Coptic1" pitchFamily="2" charset="0"/>
                          <a:cs typeface="Arial" charset="0"/>
                        </a:rPr>
                        <a:t> والى دهر الدهور أمين. أيها الثالوث المقدس أرحمنا.</a:t>
                      </a:r>
                      <a:endParaRPr kumimoji="0" lang="en-US" sz="48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561300503"/>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588428" name="Group 140"/>
          <p:cNvGraphicFramePr>
            <a:graphicFrameLocks noGrp="1"/>
          </p:cNvGraphicFramePr>
          <p:nvPr/>
        </p:nvGraphicFramePr>
        <p:xfrm>
          <a:off x="0" y="2"/>
          <a:ext cx="12192001" cy="6463298"/>
        </p:xfrm>
        <a:graphic>
          <a:graphicData uri="http://schemas.openxmlformats.org/drawingml/2006/table">
            <a:tbl>
              <a:tblPr/>
              <a:tblGrid>
                <a:gridCol w="4185055">
                  <a:extLst>
                    <a:ext uri="{9D8B030D-6E8A-4147-A177-3AD203B41FA5}">
                      <a16:colId xmlns:a16="http://schemas.microsoft.com/office/drawing/2014/main" val="20000"/>
                    </a:ext>
                  </a:extLst>
                </a:gridCol>
                <a:gridCol w="4539575">
                  <a:extLst>
                    <a:ext uri="{9D8B030D-6E8A-4147-A177-3AD203B41FA5}">
                      <a16:colId xmlns:a16="http://schemas.microsoft.com/office/drawing/2014/main" val="20001"/>
                    </a:ext>
                  </a:extLst>
                </a:gridCol>
                <a:gridCol w="3467371">
                  <a:extLst>
                    <a:ext uri="{9D8B030D-6E8A-4147-A177-3AD203B41FA5}">
                      <a16:colId xmlns:a16="http://schemas.microsoft.com/office/drawing/2014/main" val="20002"/>
                    </a:ext>
                  </a:extLst>
                </a:gridCol>
              </a:tblGrid>
              <a:tr h="139192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2700" b="0" i="1" u="none" strike="noStrike" cap="none" normalizeH="0" baseline="0">
                        <a:ln>
                          <a:noFill/>
                        </a:ln>
                        <a:solidFill>
                          <a:schemeClr val="tx1"/>
                        </a:solidFill>
                        <a:effectLst/>
                        <a:latin typeface="Arial"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2700" b="0" i="1" u="none" strike="noStrike" cap="none" normalizeH="0" baseline="0">
                        <a:ln>
                          <a:noFill/>
                        </a:ln>
                        <a:solidFill>
                          <a:schemeClr val="tx1"/>
                        </a:solidFill>
                        <a:effectLst/>
                        <a:latin typeface="Arial"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charset="0"/>
                        </a:rPr>
                        <a:t>S~l</a:t>
                      </a:r>
                      <a:r>
                        <a:rPr kumimoji="0" lang="en-US" sz="3200" b="0" i="0" u="none" strike="noStrike" cap="none" normalizeH="0" baseline="0">
                          <a:ln>
                            <a:noFill/>
                          </a:ln>
                          <a:solidFill>
                            <a:schemeClr val="tx1"/>
                          </a:solidFill>
                          <a:effectLst/>
                          <a:latin typeface="Coptic1" pitchFamily="2" charset="0"/>
                          <a:cs typeface="Arial" charset="0"/>
                        </a:rPr>
                        <a:t>/l</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Prêtre:</a:t>
                      </a:r>
                    </a:p>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Prions.</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a:t>
                      </a:r>
                    </a:p>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صلِّ.</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0281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3700" b="0" i="1"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Diacre:</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الشماس:</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66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charset="0"/>
                        </a:rPr>
                        <a:t>E~pi</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p~roceu</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c~tay</a:t>
                      </a:r>
                      <a:r>
                        <a:rPr kumimoji="0" lang="en-US" sz="3200" b="0" i="0" u="none" strike="noStrike" cap="none" normalizeH="0" baseline="0">
                          <a:ln>
                            <a:noFill/>
                          </a:ln>
                          <a:solidFill>
                            <a:schemeClr val="tx1"/>
                          </a:solidFill>
                          <a:effectLst/>
                          <a:latin typeface="Coptic1" pitchFamily="2" charset="0"/>
                          <a:cs typeface="Arial" charset="0"/>
                        </a:rPr>
                        <a:t>/</a:t>
                      </a:r>
                      <a:r>
                        <a:rPr kumimoji="0" lang="en-US" sz="3200" b="0" i="0" u="none" strike="noStrike" cap="none" normalizeH="0" baseline="0" err="1">
                          <a:ln>
                            <a:noFill/>
                          </a:ln>
                          <a:solidFill>
                            <a:schemeClr val="tx1"/>
                          </a:solidFill>
                          <a:effectLst/>
                          <a:latin typeface="Coptic1" pitchFamily="2" charset="0"/>
                          <a:cs typeface="Arial" charset="0"/>
                        </a:rPr>
                        <a:t>te</a:t>
                      </a:r>
                      <a:endParaRPr kumimoji="0" lang="en-US" sz="3200" b="0" i="0" u="none" strike="noStrike" cap="none" normalizeH="0" baseline="0">
                        <a:ln>
                          <a:noFill/>
                        </a:ln>
                        <a:solidFill>
                          <a:schemeClr val="tx1"/>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Pour la prière levons-nous.</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للصلاة قفوا</a:t>
                      </a:r>
                      <a:r>
                        <a:rPr kumimoji="0" lang="ar-EG" sz="3200" b="0" i="0" u="none" strike="noStrike" cap="none" normalizeH="0" baseline="0">
                          <a:ln>
                            <a:noFill/>
                          </a:ln>
                          <a:solidFill>
                            <a:schemeClr val="tx1"/>
                          </a:solidFill>
                          <a:effectLst/>
                          <a:latin typeface="Arial" charset="0"/>
                          <a:cs typeface="Arial" charset="0"/>
                        </a:rPr>
                        <a:t>.</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39003">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CA" sz="3200" b="0" i="0" u="none" strike="noStrike" cap="none" normalizeH="0" baseline="0">
                        <a:ln>
                          <a:noFill/>
                        </a:ln>
                        <a:solidFill>
                          <a:schemeClr val="tx1"/>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Prêtre:</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00667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charset="0"/>
                        </a:rPr>
                        <a:t>Ir</a:t>
                      </a:r>
                      <a:r>
                        <a:rPr kumimoji="0" lang="en-US" sz="3200" b="0" i="0" u="none" strike="noStrike" cap="none" normalizeH="0" baseline="0">
                          <a:ln>
                            <a:noFill/>
                          </a:ln>
                          <a:solidFill>
                            <a:schemeClr val="tx1"/>
                          </a:solidFill>
                          <a:effectLst/>
                          <a:latin typeface="Coptic1" pitchFamily="2" charset="0"/>
                          <a:cs typeface="Arial" charset="0"/>
                        </a:rPr>
                        <a:t>/n/ </a:t>
                      </a:r>
                      <a:r>
                        <a:rPr kumimoji="0" lang="en-US" sz="3200" b="0" i="0" u="none" strike="noStrike" cap="none" normalizeH="0" baseline="0" err="1">
                          <a:ln>
                            <a:noFill/>
                          </a:ln>
                          <a:solidFill>
                            <a:schemeClr val="tx1"/>
                          </a:solidFill>
                          <a:effectLst/>
                          <a:latin typeface="Coptic1" pitchFamily="2" charset="0"/>
                          <a:cs typeface="Arial" charset="0"/>
                        </a:rPr>
                        <a:t>paci</a:t>
                      </a:r>
                      <a:endParaRPr kumimoji="0" lang="en-US" sz="3200" b="0" i="0" u="none" strike="noStrike" cap="none" normalizeH="0" baseline="0">
                        <a:ln>
                          <a:noFill/>
                        </a:ln>
                        <a:solidFill>
                          <a:schemeClr val="tx1"/>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La paix soit avec vous</a:t>
                      </a:r>
                      <a:r>
                        <a:rPr kumimoji="0" lang="en-US" sz="4800" b="0" i="0" u="none" strike="noStrike" cap="none" normalizeH="0" baseline="0">
                          <a:ln>
                            <a:noFill/>
                          </a:ln>
                          <a:solidFill>
                            <a:schemeClr val="tx1"/>
                          </a:solidFill>
                          <a:effectLst/>
                          <a:latin typeface="Arial"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pPr>
                      <a:endParaRPr kumimoji="0" lang="fr-FR" sz="1100" b="0" i="0" u="none" strike="noStrike" cap="none" normalizeH="0" baseline="0">
                        <a:ln>
                          <a:noFill/>
                        </a:ln>
                        <a:solidFill>
                          <a:schemeClr val="tx1"/>
                        </a:solidFill>
                        <a:effectLst/>
                        <a:latin typeface="Arial" charset="0"/>
                        <a:cs typeface="Arial" charset="0"/>
                      </a:endParaRPr>
                    </a:p>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0" i="0" u="none" strike="noStrike" cap="none" normalizeH="0" baseline="0">
                          <a:ln>
                            <a:noFill/>
                          </a:ln>
                          <a:solidFill>
                            <a:schemeClr val="tx1"/>
                          </a:solidFill>
                          <a:effectLst/>
                          <a:latin typeface="Arial" charset="0"/>
                          <a:cs typeface="Arial" charset="0"/>
                        </a:rPr>
                        <a:t>السلام لجميعكم</a:t>
                      </a:r>
                      <a:r>
                        <a:rPr kumimoji="0" lang="ar-EG" sz="3200" b="0" i="0" u="none" strike="noStrike" cap="none" normalizeH="0" baseline="0">
                          <a:ln>
                            <a:noFill/>
                          </a:ln>
                          <a:solidFill>
                            <a:schemeClr val="tx1"/>
                          </a:solidFill>
                          <a:effectLst/>
                          <a:latin typeface="Arial" charset="0"/>
                          <a:cs typeface="Arial" charset="0"/>
                        </a:rPr>
                        <a:t>.</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7912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CA" sz="3200" b="0" i="0" u="none" strike="noStrike" cap="none" normalizeH="0" baseline="0">
                        <a:ln>
                          <a:noFill/>
                        </a:ln>
                        <a:solidFill>
                          <a:schemeClr val="tx1"/>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Arial" pitchFamily="34" charset="0"/>
                        </a:rPr>
                        <a:t>l</a:t>
                      </a:r>
                      <a:r>
                        <a:rPr kumimoji="0" lang="fr-CA" sz="2700" b="0" i="0" u="sng" strike="noStrike" cap="none" normalizeH="0" baseline="0">
                          <a:ln>
                            <a:noFill/>
                          </a:ln>
                          <a:solidFill>
                            <a:srgbClr val="FF9933"/>
                          </a:solidFill>
                          <a:effectLst/>
                          <a:latin typeface="Arial" pitchFamily="34" charset="0"/>
                          <a:cs typeface="Arial" pitchFamily="34" charset="0"/>
                        </a:rPr>
                        <a:t>’</a:t>
                      </a:r>
                      <a:r>
                        <a:rPr kumimoji="0" lang="fr-CA" sz="2700" b="0" i="0" u="sng" strike="noStrike" cap="none" normalizeH="0" baseline="0">
                          <a:ln>
                            <a:noFill/>
                          </a:ln>
                          <a:solidFill>
                            <a:srgbClr val="FF9933"/>
                          </a:solidFill>
                          <a:effectLst/>
                          <a:latin typeface="Arial" charset="0"/>
                          <a:cs typeface="Arial" pitchFamily="34" charset="0"/>
                        </a:rPr>
                        <a:t>Assembl</a:t>
                      </a:r>
                      <a:r>
                        <a:rPr kumimoji="0" lang="fr-CA" sz="2700" b="0" i="0" u="sng" strike="noStrike" cap="none" normalizeH="0" baseline="0">
                          <a:ln>
                            <a:noFill/>
                          </a:ln>
                          <a:solidFill>
                            <a:srgbClr val="FF9933"/>
                          </a:solidFill>
                          <a:effectLst/>
                          <a:latin typeface="Arial" pitchFamily="34" charset="0"/>
                          <a:cs typeface="Arial" pitchFamily="34" charset="0"/>
                        </a:rPr>
                        <a:t>é</a:t>
                      </a:r>
                      <a:r>
                        <a:rPr kumimoji="0" lang="fr-CA" sz="2700" b="0" i="0" u="sng" strike="noStrike" cap="none" normalizeH="0" baseline="0">
                          <a:ln>
                            <a:noFill/>
                          </a:ln>
                          <a:solidFill>
                            <a:srgbClr val="FF9933"/>
                          </a:solidFill>
                          <a:effectLst/>
                          <a:latin typeface="Arial" charset="0"/>
                          <a:cs typeface="Arial" pitchFamily="34" charset="0"/>
                        </a:rPr>
                        <a:t>e</a:t>
                      </a:r>
                      <a:r>
                        <a:rPr kumimoji="0" lang="fr-CA" sz="2700" b="0" i="0" u="sng" strike="noStrike" cap="none" normalizeH="0" baseline="0">
                          <a:ln>
                            <a:noFill/>
                          </a:ln>
                          <a:solidFill>
                            <a:srgbClr val="FF9900"/>
                          </a:solidFill>
                          <a:effectLst/>
                          <a:latin typeface="Arial" charset="0"/>
                          <a:cs typeface="Arial" charset="0"/>
                        </a:rPr>
                        <a:t>:</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الشعب:</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066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charset="0"/>
                        </a:rPr>
                        <a:t>Ke</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tou</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p~neumati</a:t>
                      </a:r>
                      <a:r>
                        <a:rPr kumimoji="0" lang="en-US" sz="3200" b="0" i="0" u="none" strike="noStrike" cap="none" normalizeH="0" baseline="0">
                          <a:ln>
                            <a:noFill/>
                          </a:ln>
                          <a:solidFill>
                            <a:schemeClr val="tx1"/>
                          </a:solidFill>
                          <a:effectLst/>
                          <a:latin typeface="Coptic1" pitchFamily="2" charset="0"/>
                          <a:cs typeface="Arial" pitchFamily="34" charset="0"/>
                        </a:rPr>
                        <a:t> </a:t>
                      </a:r>
                      <a:r>
                        <a:rPr kumimoji="0" lang="en-US" sz="3200" b="0" i="0" u="none" strike="noStrike" cap="none" normalizeH="0" baseline="0" err="1">
                          <a:ln>
                            <a:noFill/>
                          </a:ln>
                          <a:solidFill>
                            <a:schemeClr val="tx1"/>
                          </a:solidFill>
                          <a:effectLst/>
                          <a:latin typeface="Coptic1" pitchFamily="2" charset="0"/>
                          <a:cs typeface="Arial" charset="0"/>
                        </a:rPr>
                        <a:t>cou</a:t>
                      </a:r>
                      <a:endParaRPr kumimoji="0" lang="en-US" sz="3200" b="0" i="0" u="none" strike="noStrike" cap="none" normalizeH="0" baseline="0">
                        <a:ln>
                          <a:noFill/>
                        </a:ln>
                        <a:solidFill>
                          <a:schemeClr val="tx1"/>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Et avec votre esprit.</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ولروحِكَ أيضاً</a:t>
                      </a:r>
                      <a:r>
                        <a:rPr kumimoji="0" lang="ar-EG" sz="3200" b="0" i="0" u="none" strike="noStrike" cap="none" normalizeH="0" baseline="0">
                          <a:ln>
                            <a:noFill/>
                          </a:ln>
                          <a:solidFill>
                            <a:schemeClr val="tx1"/>
                          </a:solidFill>
                          <a:effectLst/>
                          <a:latin typeface="Arial" charset="0"/>
                          <a:cs typeface="Arial" charset="0"/>
                        </a:rPr>
                        <a:t>.</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115185375"/>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57314" name="Group 2"/>
          <p:cNvGraphicFramePr>
            <a:graphicFrameLocks noGrp="1"/>
          </p:cNvGraphicFramePr>
          <p:nvPr/>
        </p:nvGraphicFramePr>
        <p:xfrm>
          <a:off x="0" y="551393"/>
          <a:ext cx="12191999" cy="6309995"/>
        </p:xfrm>
        <a:graphic>
          <a:graphicData uri="http://schemas.openxmlformats.org/drawingml/2006/table">
            <a:tbl>
              <a:tblPr/>
              <a:tblGrid>
                <a:gridCol w="4546169">
                  <a:extLst>
                    <a:ext uri="{9D8B030D-6E8A-4147-A177-3AD203B41FA5}">
                      <a16:colId xmlns:a16="http://schemas.microsoft.com/office/drawing/2014/main" val="20000"/>
                    </a:ext>
                  </a:extLst>
                </a:gridCol>
                <a:gridCol w="4559125">
                  <a:extLst>
                    <a:ext uri="{9D8B030D-6E8A-4147-A177-3AD203B41FA5}">
                      <a16:colId xmlns:a16="http://schemas.microsoft.com/office/drawing/2014/main" val="20001"/>
                    </a:ext>
                  </a:extLst>
                </a:gridCol>
                <a:gridCol w="3086705">
                  <a:extLst>
                    <a:ext uri="{9D8B030D-6E8A-4147-A177-3AD203B41FA5}">
                      <a16:colId xmlns:a16="http://schemas.microsoft.com/office/drawing/2014/main" val="20002"/>
                    </a:ext>
                  </a:extLst>
                </a:gridCol>
              </a:tblGrid>
              <a:tr h="5492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2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Prêtre:</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a:noFill/>
                    </a:lnL>
                    <a:lnR cap="flat">
                      <a:noFill/>
                    </a:lnR>
                    <a:lnT w="12700" cap="flat" cmpd="sng" algn="ctr">
                      <a:no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56997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err="1">
                          <a:ln>
                            <a:noFill/>
                          </a:ln>
                          <a:solidFill>
                            <a:schemeClr val="tx1"/>
                          </a:solidFill>
                          <a:effectLst/>
                          <a:latin typeface="Coptic1" pitchFamily="2" charset="0"/>
                          <a:cs typeface="Arial" charset="0"/>
                        </a:rPr>
                        <a:t>Vn</a:t>
                      </a:r>
                      <a:r>
                        <a:rPr kumimoji="0" lang="en-US" sz="2900" b="0" i="0" u="none" strike="noStrike" cap="none" normalizeH="0" baseline="0">
                          <a:ln>
                            <a:noFill/>
                          </a:ln>
                          <a:solidFill>
                            <a:schemeClr val="tx1"/>
                          </a:solidFill>
                          <a:effectLst/>
                          <a:latin typeface="Coptic1" pitchFamily="2" charset="0"/>
                          <a:cs typeface="Arial" charset="0"/>
                        </a:rPr>
                        <a:t>/b p~[</a:t>
                      </a:r>
                      <a:r>
                        <a:rPr kumimoji="0" lang="en-US" sz="2900" b="0" i="0" u="none" strike="noStrike" cap="none" normalizeH="0" baseline="0" err="1">
                          <a:ln>
                            <a:noFill/>
                          </a:ln>
                          <a:solidFill>
                            <a:schemeClr val="tx1"/>
                          </a:solidFill>
                          <a:effectLst/>
                          <a:latin typeface="Coptic1" pitchFamily="2" charset="0"/>
                          <a:cs typeface="Arial" charset="0"/>
                        </a:rPr>
                        <a:t>oic</a:t>
                      </a:r>
                      <a:r>
                        <a:rPr kumimoji="0" lang="en-US" sz="2900" b="0" i="0" u="none" strike="noStrike" cap="none" normalizeH="0" baseline="0">
                          <a:ln>
                            <a:noFill/>
                          </a:ln>
                          <a:solidFill>
                            <a:schemeClr val="tx1"/>
                          </a:solidFill>
                          <a:effectLst/>
                          <a:latin typeface="Coptic1" pitchFamily="2" charset="0"/>
                          <a:cs typeface="Arial" charset="0"/>
                        </a:rPr>
                        <a:t> I/#c# </a:t>
                      </a:r>
                      <a:r>
                        <a:rPr kumimoji="0" lang="en-US" sz="2900" b="0" i="0" u="none" strike="noStrike" cap="none" normalizeH="0" baseline="0" err="1">
                          <a:ln>
                            <a:noFill/>
                          </a:ln>
                          <a:solidFill>
                            <a:schemeClr val="tx1"/>
                          </a:solidFill>
                          <a:effectLst/>
                          <a:latin typeface="Coptic1" pitchFamily="2" charset="0"/>
                          <a:cs typeface="Arial" charset="0"/>
                        </a:rPr>
                        <a:t>P,#c</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Pennou</a:t>
                      </a:r>
                      <a:r>
                        <a:rPr kumimoji="0" lang="en-US" sz="2900" b="0" i="0" u="none" strike="noStrike" cap="none" normalizeH="0" baseline="0">
                          <a:ln>
                            <a:noFill/>
                          </a:ln>
                          <a:solidFill>
                            <a:schemeClr val="tx1"/>
                          </a:solidFill>
                          <a:effectLst/>
                          <a:latin typeface="Coptic1" pitchFamily="2" charset="0"/>
                          <a:cs typeface="Arial" charset="0"/>
                        </a:rPr>
                        <a:t>] v/</a:t>
                      </a:r>
                      <a:r>
                        <a:rPr kumimoji="0" lang="en-US" sz="2900" b="0" i="0" u="none" strike="noStrike" cap="none" normalizeH="0" baseline="0" err="1">
                          <a:ln>
                            <a:noFill/>
                          </a:ln>
                          <a:solidFill>
                            <a:schemeClr val="tx1"/>
                          </a:solidFill>
                          <a:effectLst/>
                          <a:latin typeface="Coptic1" pitchFamily="2" charset="0"/>
                          <a:cs typeface="Arial" charset="0"/>
                        </a:rPr>
                        <a:t>e~tafjoc</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n~nefa~gioc</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ettai</a:t>
                      </a:r>
                      <a:r>
                        <a:rPr kumimoji="0" lang="en-US" sz="2900" b="0" i="0" u="none" strike="noStrike" cap="none" normalizeH="0" baseline="0">
                          <a:ln>
                            <a:noFill/>
                          </a:ln>
                          <a:solidFill>
                            <a:schemeClr val="tx1"/>
                          </a:solidFill>
                          <a:effectLst/>
                          <a:latin typeface="Coptic1" pitchFamily="2" charset="0"/>
                          <a:cs typeface="Arial" charset="0"/>
                        </a:rPr>
                        <a:t>/out </a:t>
                      </a:r>
                      <a:r>
                        <a:rPr kumimoji="0" lang="en-US" sz="2900" b="0" i="0" u="none" strike="noStrike" cap="none" normalizeH="0" baseline="0" err="1">
                          <a:ln>
                            <a:noFill/>
                          </a:ln>
                          <a:solidFill>
                            <a:schemeClr val="tx1"/>
                          </a:solidFill>
                          <a:effectLst/>
                          <a:latin typeface="Coptic1" pitchFamily="2" charset="0"/>
                          <a:cs typeface="Arial" charset="0"/>
                        </a:rPr>
                        <a:t>m~may</a:t>
                      </a:r>
                      <a:r>
                        <a:rPr kumimoji="0" lang="en-US" sz="2900" b="0" i="0" u="none" strike="noStrike" cap="none" normalizeH="0" baseline="0">
                          <a:ln>
                            <a:noFill/>
                          </a:ln>
                          <a:solidFill>
                            <a:schemeClr val="tx1"/>
                          </a:solidFill>
                          <a:effectLst/>
                          <a:latin typeface="Coptic1" pitchFamily="2" charset="0"/>
                          <a:cs typeface="Arial" charset="0"/>
                        </a:rPr>
                        <a:t>/t/c </a:t>
                      </a:r>
                      <a:r>
                        <a:rPr kumimoji="0" lang="en-US" sz="2900" b="0" i="0" u="none" strike="noStrike" cap="none" normalizeH="0" baseline="0" err="1">
                          <a:ln>
                            <a:noFill/>
                          </a:ln>
                          <a:solidFill>
                            <a:schemeClr val="tx1"/>
                          </a:solidFill>
                          <a:effectLst/>
                          <a:latin typeface="Coptic1" pitchFamily="2" charset="0"/>
                          <a:cs typeface="Arial" charset="0"/>
                        </a:rPr>
                        <a:t>ouoh</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n~apoctoloc</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eyouab</a:t>
                      </a:r>
                      <a:r>
                        <a:rPr kumimoji="0" lang="en-US" sz="2900" b="0" i="0" u="none" strike="noStrike" cap="none" normalizeH="0" baseline="0">
                          <a:ln>
                            <a:noFill/>
                          </a:ln>
                          <a:solidFill>
                            <a:schemeClr val="tx1"/>
                          </a:solidFill>
                          <a:effectLst/>
                          <a:latin typeface="Coptic1" pitchFamily="2" charset="0"/>
                          <a:cs typeface="Arial" charset="0"/>
                        </a:rPr>
                        <a:t> Je </a:t>
                      </a:r>
                      <a:r>
                        <a:rPr kumimoji="0" lang="en-US" sz="2900" b="0" i="0" u="none" strike="noStrike" cap="none" normalizeH="0" baseline="0" err="1">
                          <a:ln>
                            <a:noFill/>
                          </a:ln>
                          <a:solidFill>
                            <a:schemeClr val="tx1"/>
                          </a:solidFill>
                          <a:effectLst/>
                          <a:latin typeface="Coptic1" pitchFamily="2" charset="0"/>
                          <a:cs typeface="Arial" charset="0"/>
                        </a:rPr>
                        <a:t>hanm</a:t>
                      </a:r>
                      <a:r>
                        <a:rPr kumimoji="0" lang="en-US" sz="2900" b="0" i="0" u="none" strike="noStrike" cap="none" normalizeH="0" baseline="0">
                          <a:ln>
                            <a:noFill/>
                          </a:ln>
                          <a:solidFill>
                            <a:schemeClr val="tx1"/>
                          </a:solidFill>
                          <a:effectLst/>
                          <a:latin typeface="Coptic1" pitchFamily="2" charset="0"/>
                          <a:cs typeface="Arial" charset="0"/>
                        </a:rPr>
                        <a:t>/s </a:t>
                      </a:r>
                      <a:r>
                        <a:rPr kumimoji="0" lang="en-US" sz="2900" b="0" i="0" u="none" strike="noStrike" cap="none" normalizeH="0" baseline="0" err="1">
                          <a:ln>
                            <a:noFill/>
                          </a:ln>
                          <a:solidFill>
                            <a:schemeClr val="tx1"/>
                          </a:solidFill>
                          <a:effectLst/>
                          <a:latin typeface="Coptic1" pitchFamily="2" charset="0"/>
                          <a:cs typeface="Arial" charset="0"/>
                        </a:rPr>
                        <a:t>m~p~rov</a:t>
                      </a:r>
                      <a:r>
                        <a:rPr kumimoji="0" lang="en-US" sz="2900" b="0" i="0" u="none" strike="noStrike" cap="none" normalizeH="0" baseline="0">
                          <a:ln>
                            <a:noFill/>
                          </a:ln>
                          <a:solidFill>
                            <a:schemeClr val="tx1"/>
                          </a:solidFill>
                          <a:effectLst/>
                          <a:latin typeface="Coptic1" pitchFamily="2" charset="0"/>
                          <a:cs typeface="Arial" charset="0"/>
                        </a:rPr>
                        <a:t>/t/c </a:t>
                      </a:r>
                      <a:r>
                        <a:rPr kumimoji="0" lang="en-US" sz="2900" b="0" i="0" u="none" strike="noStrike" cap="none" normalizeH="0" baseline="0" err="1">
                          <a:ln>
                            <a:noFill/>
                          </a:ln>
                          <a:solidFill>
                            <a:schemeClr val="tx1"/>
                          </a:solidFill>
                          <a:effectLst/>
                          <a:latin typeface="Coptic1" pitchFamily="2" charset="0"/>
                          <a:cs typeface="Arial" charset="0"/>
                        </a:rPr>
                        <a:t>nem</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hany~m</a:t>
                      </a:r>
                      <a:r>
                        <a:rPr kumimoji="0" lang="en-US" sz="2900" b="0" i="0" u="none" strike="noStrike" cap="none" normalizeH="0" baseline="0">
                          <a:ln>
                            <a:noFill/>
                          </a:ln>
                          <a:solidFill>
                            <a:schemeClr val="tx1"/>
                          </a:solidFill>
                          <a:effectLst/>
                          <a:latin typeface="Coptic1" pitchFamily="2" charset="0"/>
                          <a:cs typeface="Arial" charset="0"/>
                        </a:rPr>
                        <a:t>/</a:t>
                      </a:r>
                      <a:r>
                        <a:rPr kumimoji="0" lang="en-US" sz="2900" b="0" i="0" u="none" strike="noStrike" cap="none" normalizeH="0" baseline="0" err="1">
                          <a:ln>
                            <a:noFill/>
                          </a:ln>
                          <a:solidFill>
                            <a:schemeClr val="tx1"/>
                          </a:solidFill>
                          <a:effectLst/>
                          <a:latin typeface="Coptic1" pitchFamily="2" charset="0"/>
                          <a:cs typeface="Arial" charset="0"/>
                        </a:rPr>
                        <a:t>i</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auer</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e~piyumin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e~nau</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e~tetennau</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e~rwou</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ouoh</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m~pounau</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ouoh</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e~cwtem</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e~tetencwtem</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e~rwou</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ouoh</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m~poucwtem</a:t>
                      </a:r>
                      <a:endParaRPr kumimoji="0" lang="en-US" sz="29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100" b="0" i="0" u="none" strike="noStrike" cap="none" normalizeH="0" baseline="0">
                          <a:ln>
                            <a:noFill/>
                          </a:ln>
                          <a:solidFill>
                            <a:schemeClr val="tx1"/>
                          </a:solidFill>
                          <a:effectLst/>
                          <a:latin typeface="Arial" charset="0"/>
                          <a:cs typeface="Arial" charset="0"/>
                        </a:rPr>
                        <a:t>O Maître, Seigneur Jésus Christ, notre Dieu, qui s’est adressé à Ses saints apôtres et bienheureux disciples en disant: “Que de nombreux prophètes et justes ont désiré voir ce que vous voyez et ne l’ont pas vu, et entendre ce que vous entendez, et ne l’ont pas entendu.</a:t>
                      </a:r>
                      <a:r>
                        <a:rPr kumimoji="0" lang="en-US" sz="3100" b="0" i="0" u="none" strike="noStrike" cap="none" normalizeH="0" baseline="0">
                          <a:ln>
                            <a:noFill/>
                          </a:ln>
                          <a:solidFill>
                            <a:schemeClr val="tx1"/>
                          </a:solidFill>
                          <a:effectLst/>
                          <a:latin typeface="Arial"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300" b="0" i="0" u="none" strike="noStrike" cap="none" normalizeH="0" baseline="0">
                          <a:ln>
                            <a:noFill/>
                          </a:ln>
                          <a:solidFill>
                            <a:schemeClr val="tx1"/>
                          </a:solidFill>
                          <a:effectLst/>
                          <a:latin typeface="Coptic1" pitchFamily="2" charset="0"/>
                          <a:cs typeface="Arial" charset="0"/>
                        </a:rPr>
                        <a:t>أيها السيد الرب يسوع المسيح الهنا الذى قال لتلاميذه القديسين المكرمين ورسله الأطهار ان أنبياء وأبرار كثيرين اشتهوا أن يروا ما أنتم ترون ولم  يروا وأن يسمعوا ما أنتم تسمعون ولم يسمعوا. </a:t>
                      </a:r>
                      <a:endParaRPr kumimoji="0" lang="en-US" sz="33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2" name="Tableau 1">
            <a:extLst>
              <a:ext uri="{FF2B5EF4-FFF2-40B4-BE49-F238E27FC236}">
                <a16:creationId xmlns:a16="http://schemas.microsoft.com/office/drawing/2014/main" id="{4F94C75A-B9D6-403D-878B-02360399A4ED}"/>
              </a:ext>
            </a:extLst>
          </p:cNvPr>
          <p:cNvGraphicFramePr>
            <a:graphicFrameLocks noGrp="1"/>
          </p:cNvGraphicFramePr>
          <p:nvPr/>
        </p:nvGraphicFramePr>
        <p:xfrm>
          <a:off x="2032000" y="60961"/>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494518968"/>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cap="none" normalizeH="0" baseline="0" dirty="0" err="1">
                          <a:ln>
                            <a:noFill/>
                          </a:ln>
                          <a:solidFill>
                            <a:schemeClr val="tx1"/>
                          </a:solidFill>
                          <a:effectLst/>
                          <a:latin typeface="Arial" charset="0"/>
                          <a:cs typeface="Arial" charset="0"/>
                        </a:rPr>
                        <a:t>Oraison</a:t>
                      </a:r>
                      <a:r>
                        <a:rPr kumimoji="0" lang="en-US" sz="2400" b="0" i="0" u="none" strike="noStrike" cap="none" normalizeH="0" baseline="0" dirty="0">
                          <a:ln>
                            <a:noFill/>
                          </a:ln>
                          <a:solidFill>
                            <a:schemeClr val="tx1"/>
                          </a:solidFill>
                          <a:effectLst/>
                          <a:latin typeface="Arial" charset="0"/>
                          <a:cs typeface="Arial" charset="0"/>
                        </a:rPr>
                        <a:t> de </a:t>
                      </a:r>
                      <a:r>
                        <a:rPr kumimoji="0" lang="en-US" sz="2400" b="0" i="0" u="none" strike="noStrike" cap="none" normalizeH="0" baseline="0" dirty="0" err="1">
                          <a:ln>
                            <a:noFill/>
                          </a:ln>
                          <a:solidFill>
                            <a:schemeClr val="tx1"/>
                          </a:solidFill>
                          <a:effectLst/>
                          <a:latin typeface="Arial" charset="0"/>
                          <a:cs typeface="Arial" charset="0"/>
                        </a:rPr>
                        <a:t>l’Evangile</a:t>
                      </a:r>
                      <a:endParaRPr lang="fr-FR" sz="2400" b="0" dirty="0">
                        <a:solidFill>
                          <a:schemeClr val="tx1"/>
                        </a:solidFill>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88599116"/>
                  </a:ext>
                </a:extLst>
              </a:tr>
            </a:tbl>
          </a:graphicData>
        </a:graphic>
      </p:graphicFrame>
    </p:spTree>
    <p:extLst>
      <p:ext uri="{BB962C8B-B14F-4D97-AF65-F5344CB8AC3E}">
        <p14:creationId xmlns:p14="http://schemas.microsoft.com/office/powerpoint/2010/main" val="4215120201"/>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58338" name="Group 2"/>
          <p:cNvGraphicFramePr>
            <a:graphicFrameLocks noGrp="1"/>
          </p:cNvGraphicFramePr>
          <p:nvPr/>
        </p:nvGraphicFramePr>
        <p:xfrm>
          <a:off x="1" y="0"/>
          <a:ext cx="12192001" cy="5958840"/>
        </p:xfrm>
        <a:graphic>
          <a:graphicData uri="http://schemas.openxmlformats.org/drawingml/2006/table">
            <a:tbl>
              <a:tblPr/>
              <a:tblGrid>
                <a:gridCol w="4572000">
                  <a:extLst>
                    <a:ext uri="{9D8B030D-6E8A-4147-A177-3AD203B41FA5}">
                      <a16:colId xmlns:a16="http://schemas.microsoft.com/office/drawing/2014/main" val="20000"/>
                    </a:ext>
                  </a:extLst>
                </a:gridCol>
                <a:gridCol w="4446209">
                  <a:extLst>
                    <a:ext uri="{9D8B030D-6E8A-4147-A177-3AD203B41FA5}">
                      <a16:colId xmlns:a16="http://schemas.microsoft.com/office/drawing/2014/main" val="20001"/>
                    </a:ext>
                  </a:extLst>
                </a:gridCol>
                <a:gridCol w="3173792">
                  <a:extLst>
                    <a:ext uri="{9D8B030D-6E8A-4147-A177-3AD203B41FA5}">
                      <a16:colId xmlns:a16="http://schemas.microsoft.com/office/drawing/2014/main" val="20002"/>
                    </a:ext>
                  </a:extLst>
                </a:gridCol>
              </a:tblGrid>
              <a:tr h="590296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500" b="0" i="0" u="none" strike="noStrike" cap="none" normalizeH="0" baseline="0" dirty="0" err="1">
                          <a:ln>
                            <a:noFill/>
                          </a:ln>
                          <a:solidFill>
                            <a:schemeClr val="tx1"/>
                          </a:solidFill>
                          <a:effectLst/>
                          <a:latin typeface="Coptic1" pitchFamily="2" charset="0"/>
                          <a:cs typeface="Arial" charset="0"/>
                        </a:rPr>
                        <a:t>n~ywten</a:t>
                      </a:r>
                      <a:r>
                        <a:rPr kumimoji="0" lang="en-US" sz="3500" b="0" i="0" u="none" strike="noStrike" cap="none" normalizeH="0" baseline="0" dirty="0">
                          <a:ln>
                            <a:noFill/>
                          </a:ln>
                          <a:solidFill>
                            <a:schemeClr val="tx1"/>
                          </a:solidFill>
                          <a:effectLst/>
                          <a:latin typeface="Coptic1" pitchFamily="2" charset="0"/>
                          <a:cs typeface="Arial" charset="0"/>
                        </a:rPr>
                        <a:t> de </a:t>
                      </a:r>
                      <a:r>
                        <a:rPr kumimoji="0" lang="en-US" sz="3500" b="0" i="0" u="none" strike="noStrike" cap="none" normalizeH="0" baseline="0" dirty="0" err="1">
                          <a:ln>
                            <a:noFill/>
                          </a:ln>
                          <a:solidFill>
                            <a:schemeClr val="tx1"/>
                          </a:solidFill>
                          <a:effectLst/>
                          <a:latin typeface="Coptic1" pitchFamily="2" charset="0"/>
                          <a:cs typeface="Arial" charset="0"/>
                        </a:rPr>
                        <a:t>w~ouniatou</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n~netenbal</a:t>
                      </a:r>
                      <a:r>
                        <a:rPr kumimoji="0" lang="en-US" sz="3500" b="0" i="0" u="none" strike="noStrike" cap="none" normalizeH="0" baseline="0" dirty="0">
                          <a:ln>
                            <a:noFill/>
                          </a:ln>
                          <a:solidFill>
                            <a:schemeClr val="tx1"/>
                          </a:solidFill>
                          <a:effectLst/>
                          <a:latin typeface="Coptic1" pitchFamily="2" charset="0"/>
                          <a:cs typeface="Arial" charset="0"/>
                        </a:rPr>
                        <a:t> je </a:t>
                      </a:r>
                      <a:r>
                        <a:rPr kumimoji="0" lang="en-US" sz="3500" b="0" i="0" u="none" strike="noStrike" cap="none" normalizeH="0" baseline="0" dirty="0" err="1">
                          <a:ln>
                            <a:noFill/>
                          </a:ln>
                          <a:solidFill>
                            <a:schemeClr val="tx1"/>
                          </a:solidFill>
                          <a:effectLst/>
                          <a:latin typeface="Coptic1" pitchFamily="2" charset="0"/>
                          <a:cs typeface="Arial" charset="0"/>
                        </a:rPr>
                        <a:t>cenau</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nem</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netenmasj</a:t>
                      </a:r>
                      <a:r>
                        <a:rPr kumimoji="0" lang="en-US" sz="3500" b="0" i="0" u="none" strike="noStrike" cap="none" normalizeH="0" baseline="0" dirty="0">
                          <a:ln>
                            <a:noFill/>
                          </a:ln>
                          <a:solidFill>
                            <a:schemeClr val="tx1"/>
                          </a:solidFill>
                          <a:effectLst/>
                          <a:latin typeface="Coptic1" pitchFamily="2" charset="0"/>
                          <a:cs typeface="Arial" charset="0"/>
                        </a:rPr>
                        <a:t> je </a:t>
                      </a:r>
                      <a:r>
                        <a:rPr kumimoji="0" lang="en-US" sz="3500" b="0" i="0" u="none" strike="noStrike" cap="none" normalizeH="0" baseline="0" dirty="0" err="1">
                          <a:ln>
                            <a:noFill/>
                          </a:ln>
                          <a:solidFill>
                            <a:schemeClr val="tx1"/>
                          </a:solidFill>
                          <a:effectLst/>
                          <a:latin typeface="Coptic1" pitchFamily="2" charset="0"/>
                          <a:cs typeface="Arial" charset="0"/>
                        </a:rPr>
                        <a:t>cecwtem</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maren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erp~emp~sa</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n~cwtem</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ouoh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e~i~ri</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n~nek</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euaggelion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eyouab</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qen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nitwbh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n~te</a:t>
                      </a:r>
                      <a:r>
                        <a:rPr kumimoji="0" lang="en-US" sz="3500" b="0" i="0" u="none" strike="noStrike" cap="none" normalizeH="0" baseline="0" dirty="0">
                          <a:ln>
                            <a:noFill/>
                          </a:ln>
                          <a:solidFill>
                            <a:schemeClr val="tx1"/>
                          </a:solidFill>
                          <a:effectLst/>
                          <a:latin typeface="Coptic1" pitchFamily="2" charset="0"/>
                          <a:cs typeface="Arial" charset="0"/>
                        </a:rPr>
                        <a:t> n/</a:t>
                      </a:r>
                      <a:r>
                        <a:rPr kumimoji="0" lang="en-US" sz="3500" b="0" i="0" u="none" strike="noStrike" cap="none" normalizeH="0" baseline="0" dirty="0" err="1">
                          <a:ln>
                            <a:noFill/>
                          </a:ln>
                          <a:solidFill>
                            <a:schemeClr val="tx1"/>
                          </a:solidFill>
                          <a:effectLst/>
                          <a:latin typeface="Coptic1" pitchFamily="2" charset="0"/>
                          <a:cs typeface="Arial" charset="0"/>
                        </a:rPr>
                        <a:t>eyouab</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n~tak</a:t>
                      </a:r>
                      <a:endParaRPr kumimoji="0" lang="en-US" sz="35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Quant à vous, heureux sont vos yeux parce qu’ils voient et</a:t>
                      </a:r>
                      <a:br>
                        <a:rPr kumimoji="0" lang="fr-CA" sz="3200" b="0" i="0" u="none" strike="noStrike" cap="none" normalizeH="0" baseline="0">
                          <a:ln>
                            <a:noFill/>
                          </a:ln>
                          <a:solidFill>
                            <a:schemeClr val="tx1"/>
                          </a:solidFill>
                          <a:effectLst/>
                          <a:latin typeface="Arial" charset="0"/>
                          <a:cs typeface="Arial" charset="0"/>
                        </a:rPr>
                      </a:br>
                      <a:r>
                        <a:rPr kumimoji="0" lang="fr-CA" sz="3200" b="0" i="0" u="none" strike="noStrike" cap="none" normalizeH="0" baseline="0">
                          <a:ln>
                            <a:noFill/>
                          </a:ln>
                          <a:solidFill>
                            <a:schemeClr val="tx1"/>
                          </a:solidFill>
                          <a:effectLst/>
                          <a:latin typeface="Arial" charset="0"/>
                          <a:cs typeface="Arial" charset="0"/>
                        </a:rPr>
                        <a:t>heureuses sont  vos oreilles parce qu’elles entendent.” Rends nous dignes d’écouter et de pratiquer Tes saints évangiles par les prières de Tes saints.</a:t>
                      </a:r>
                      <a:r>
                        <a:rPr kumimoji="0" lang="en-US" sz="3200" b="0" i="0" u="none" strike="noStrike" cap="none" normalizeH="0" baseline="0">
                          <a:ln>
                            <a:noFill/>
                          </a:ln>
                          <a:solidFill>
                            <a:schemeClr val="tx1"/>
                          </a:solidFill>
                          <a:effectLst/>
                          <a:latin typeface="Arial"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Coptic1" pitchFamily="2" charset="0"/>
                          <a:cs typeface="Arial" charset="0"/>
                        </a:rPr>
                        <a:t> أما أنتم فطوبى لأعينكم لأنها تبصر </a:t>
                      </a:r>
                      <a:r>
                        <a:rPr kumimoji="0" lang="ar-EG" sz="3700" b="0" i="0" u="none" strike="noStrike" cap="none" normalizeH="0" baseline="0" dirty="0" err="1">
                          <a:ln>
                            <a:noFill/>
                          </a:ln>
                          <a:solidFill>
                            <a:schemeClr val="tx1"/>
                          </a:solidFill>
                          <a:effectLst/>
                          <a:latin typeface="Coptic1" pitchFamily="2" charset="0"/>
                          <a:cs typeface="Arial" charset="0"/>
                        </a:rPr>
                        <a:t>ولاذانكم</a:t>
                      </a:r>
                      <a:r>
                        <a:rPr kumimoji="0" lang="ar-EG" sz="3700" b="0" i="0" u="none" strike="noStrike" cap="none" normalizeH="0" baseline="0" dirty="0">
                          <a:ln>
                            <a:noFill/>
                          </a:ln>
                          <a:solidFill>
                            <a:schemeClr val="tx1"/>
                          </a:solidFill>
                          <a:effectLst/>
                          <a:latin typeface="Coptic1" pitchFamily="2" charset="0"/>
                          <a:cs typeface="Arial" charset="0"/>
                        </a:rPr>
                        <a:t> لأنها تسمع. فلنستحق أن نسمع ونعمل بأناجيلك المقدسة بطلبات </a:t>
                      </a:r>
                      <a:r>
                        <a:rPr kumimoji="0" lang="ar-EG" sz="3700" b="0" i="0" u="none" strike="noStrike" cap="none" normalizeH="0" baseline="0" dirty="0" err="1">
                          <a:ln>
                            <a:noFill/>
                          </a:ln>
                          <a:solidFill>
                            <a:schemeClr val="tx1"/>
                          </a:solidFill>
                          <a:effectLst/>
                          <a:latin typeface="Coptic1" pitchFamily="2" charset="0"/>
                          <a:cs typeface="Arial" charset="0"/>
                        </a:rPr>
                        <a:t>قديسيك</a:t>
                      </a:r>
                      <a:r>
                        <a:rPr kumimoji="0" lang="ar-EG" sz="3700" b="0" i="0" u="none" strike="noStrike" cap="none" normalizeH="0" baseline="0" dirty="0">
                          <a:ln>
                            <a:noFill/>
                          </a:ln>
                          <a:solidFill>
                            <a:schemeClr val="tx1"/>
                          </a:solidFill>
                          <a:effectLst/>
                          <a:latin typeface="Coptic1" pitchFamily="2" charset="0"/>
                          <a:cs typeface="Arial" charset="0"/>
                        </a:rPr>
                        <a:t>.  </a:t>
                      </a:r>
                      <a:endParaRPr kumimoji="0" lang="en-US"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53826273"/>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59362" name="Group 2"/>
          <p:cNvGraphicFramePr>
            <a:graphicFrameLocks noGrp="1"/>
          </p:cNvGraphicFramePr>
          <p:nvPr>
            <p:extLst>
              <p:ext uri="{D42A27DB-BD31-4B8C-83A1-F6EECF244321}">
                <p14:modId xmlns:p14="http://schemas.microsoft.com/office/powerpoint/2010/main" val="2661580642"/>
              </p:ext>
            </p:extLst>
          </p:nvPr>
        </p:nvGraphicFramePr>
        <p:xfrm>
          <a:off x="0" y="268448"/>
          <a:ext cx="12191999" cy="5554310"/>
        </p:xfrm>
        <a:graphic>
          <a:graphicData uri="http://schemas.openxmlformats.org/drawingml/2006/table">
            <a:tbl>
              <a:tblPr/>
              <a:tblGrid>
                <a:gridCol w="4288817">
                  <a:extLst>
                    <a:ext uri="{9D8B030D-6E8A-4147-A177-3AD203B41FA5}">
                      <a16:colId xmlns:a16="http://schemas.microsoft.com/office/drawing/2014/main" val="20000"/>
                    </a:ext>
                  </a:extLst>
                </a:gridCol>
                <a:gridCol w="4695217">
                  <a:extLst>
                    <a:ext uri="{9D8B030D-6E8A-4147-A177-3AD203B41FA5}">
                      <a16:colId xmlns:a16="http://schemas.microsoft.com/office/drawing/2014/main" val="20001"/>
                    </a:ext>
                  </a:extLst>
                </a:gridCol>
                <a:gridCol w="3207965">
                  <a:extLst>
                    <a:ext uri="{9D8B030D-6E8A-4147-A177-3AD203B41FA5}">
                      <a16:colId xmlns:a16="http://schemas.microsoft.com/office/drawing/2014/main" val="20002"/>
                    </a:ext>
                  </a:extLst>
                </a:gridCol>
              </a:tblGrid>
              <a:tr h="86223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27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Diacre:</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الشماس:</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6924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err="1">
                          <a:ln>
                            <a:noFill/>
                          </a:ln>
                          <a:solidFill>
                            <a:schemeClr val="tx1"/>
                          </a:solidFill>
                          <a:effectLst/>
                          <a:latin typeface="Coptic1" pitchFamily="2" charset="0"/>
                          <a:cs typeface="Arial" charset="0"/>
                        </a:rPr>
                        <a:t>Proceuxacye</a:t>
                      </a:r>
                      <a:r>
                        <a:rPr kumimoji="0" lang="en-US" sz="4300" b="0" i="0" u="none" strike="noStrike" cap="none" normalizeH="0" baseline="0">
                          <a:ln>
                            <a:noFill/>
                          </a:ln>
                          <a:solidFill>
                            <a:schemeClr val="tx1"/>
                          </a:solidFill>
                          <a:effectLst/>
                          <a:latin typeface="Coptic1" pitchFamily="2" charset="0"/>
                          <a:cs typeface="Arial" charset="0"/>
                        </a:rPr>
                        <a:t> upper </a:t>
                      </a:r>
                      <a:r>
                        <a:rPr kumimoji="0" lang="en-US" sz="4300" b="0" i="0" u="none" strike="noStrike" cap="none" normalizeH="0" baseline="0" err="1">
                          <a:ln>
                            <a:noFill/>
                          </a:ln>
                          <a:solidFill>
                            <a:schemeClr val="tx1"/>
                          </a:solidFill>
                          <a:effectLst/>
                          <a:latin typeface="Coptic1" pitchFamily="2" charset="0"/>
                          <a:cs typeface="Arial" charset="0"/>
                        </a:rPr>
                        <a:t>tou</a:t>
                      </a:r>
                      <a:r>
                        <a:rPr kumimoji="0" lang="en-US" sz="4300" b="0" i="0" u="none" strike="noStrike" cap="none" normalizeH="0" baseline="0">
                          <a:ln>
                            <a:noFill/>
                          </a:ln>
                          <a:solidFill>
                            <a:schemeClr val="tx1"/>
                          </a:solidFill>
                          <a:effectLst/>
                          <a:latin typeface="Coptic1" pitchFamily="2" charset="0"/>
                          <a:cs typeface="Arial" charset="0"/>
                        </a:rPr>
                        <a:t> </a:t>
                      </a:r>
                      <a:r>
                        <a:rPr kumimoji="0" lang="en-US" sz="4300" b="0" i="0" u="none" strike="noStrike" cap="none" normalizeH="0" baseline="0" err="1">
                          <a:ln>
                            <a:noFill/>
                          </a:ln>
                          <a:solidFill>
                            <a:schemeClr val="tx1"/>
                          </a:solidFill>
                          <a:effectLst/>
                          <a:latin typeface="Coptic1" pitchFamily="2" charset="0"/>
                          <a:cs typeface="Arial" charset="0"/>
                        </a:rPr>
                        <a:t>agiou</a:t>
                      </a:r>
                      <a:r>
                        <a:rPr kumimoji="0" lang="en-US" sz="4300" b="0" i="0" u="none" strike="noStrike" cap="none" normalizeH="0" baseline="0">
                          <a:ln>
                            <a:noFill/>
                          </a:ln>
                          <a:solidFill>
                            <a:schemeClr val="tx1"/>
                          </a:solidFill>
                          <a:effectLst/>
                          <a:latin typeface="Coptic1" pitchFamily="2" charset="0"/>
                          <a:cs typeface="Arial" charset="0"/>
                        </a:rPr>
                        <a:t> </a:t>
                      </a:r>
                      <a:r>
                        <a:rPr kumimoji="0" lang="en-US" sz="4300" b="0" i="0" u="none" strike="noStrike" cap="none" normalizeH="0" baseline="0" err="1">
                          <a:ln>
                            <a:noFill/>
                          </a:ln>
                          <a:solidFill>
                            <a:schemeClr val="tx1"/>
                          </a:solidFill>
                          <a:effectLst/>
                          <a:latin typeface="Coptic1" pitchFamily="2" charset="0"/>
                          <a:cs typeface="Arial" charset="0"/>
                        </a:rPr>
                        <a:t>euaggeliou</a:t>
                      </a:r>
                      <a:endParaRPr kumimoji="0" lang="en-US" sz="4300" b="0" i="0" u="none" strike="noStrike" cap="none" normalizeH="0" baseline="0">
                        <a:ln>
                          <a:noFill/>
                        </a:ln>
                        <a:solidFill>
                          <a:schemeClr val="tx1"/>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Priez</a:t>
                      </a:r>
                      <a:r>
                        <a:rPr kumimoji="0" lang="en-CA" sz="4300" b="0" i="0" u="none" strike="noStrike" cap="none" normalizeH="0" baseline="0" dirty="0">
                          <a:ln>
                            <a:noFill/>
                          </a:ln>
                          <a:solidFill>
                            <a:schemeClr val="tx1"/>
                          </a:solidFill>
                          <a:effectLst/>
                          <a:latin typeface="Arial" charset="0"/>
                          <a:cs typeface="Arial" charset="0"/>
                        </a:rPr>
                        <a:t> pour le saint </a:t>
                      </a:r>
                      <a:r>
                        <a:rPr kumimoji="0" lang="en-US" sz="4300" b="0" i="0" u="none" strike="noStrike" cap="none" normalizeH="0" baseline="0" dirty="0" err="1">
                          <a:ln>
                            <a:noFill/>
                          </a:ln>
                          <a:solidFill>
                            <a:schemeClr val="tx1"/>
                          </a:solidFill>
                          <a:effectLst/>
                          <a:latin typeface="Arial" charset="0"/>
                          <a:cs typeface="Arial" charset="0"/>
                        </a:rPr>
                        <a:t>Évangile</a:t>
                      </a:r>
                      <a:r>
                        <a:rPr kumimoji="0" lang="en-CA" sz="4300" b="0" i="0" u="none" strike="noStrike" cap="none" normalizeH="0" baseline="0" dirty="0">
                          <a:ln>
                            <a:noFill/>
                          </a:ln>
                          <a:solidFill>
                            <a:schemeClr val="tx1"/>
                          </a:solidFill>
                          <a:effectLst/>
                          <a:latin typeface="Arial"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صلوا من أجل </a:t>
                      </a:r>
                      <a:r>
                        <a:rPr kumimoji="0" lang="ar-EG" sz="4300" b="0" i="0" u="none" strike="noStrike" cap="none" normalizeH="0" baseline="0" err="1">
                          <a:ln>
                            <a:noFill/>
                          </a:ln>
                          <a:solidFill>
                            <a:schemeClr val="tx1"/>
                          </a:solidFill>
                          <a:effectLst/>
                          <a:latin typeface="Arial" charset="0"/>
                          <a:cs typeface="Arial" charset="0"/>
                        </a:rPr>
                        <a:t>الأنجيل</a:t>
                      </a:r>
                      <a:r>
                        <a:rPr kumimoji="0" lang="ar-EG" sz="4300" b="0" i="0" u="none" strike="noStrike" cap="none" normalizeH="0" baseline="0">
                          <a:ln>
                            <a:noFill/>
                          </a:ln>
                          <a:solidFill>
                            <a:schemeClr val="tx1"/>
                          </a:solidFill>
                          <a:effectLst/>
                          <a:latin typeface="Arial" charset="0"/>
                          <a:cs typeface="Arial" charset="0"/>
                        </a:rPr>
                        <a:t> المقدس.</a:t>
                      </a:r>
                      <a:endParaRPr kumimoji="0" lang="en-US" sz="43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4230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27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l’Assemblée:</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err="1">
                          <a:ln>
                            <a:noFill/>
                          </a:ln>
                          <a:solidFill>
                            <a:srgbClr val="FF9900"/>
                          </a:solidFill>
                          <a:effectLst/>
                          <a:latin typeface="Arial" charset="0"/>
                          <a:cs typeface="Arial" charset="0"/>
                        </a:rPr>
                        <a:t>الش</a:t>
                      </a:r>
                      <a:r>
                        <a:rPr kumimoji="0" lang="ar-EG" sz="2700" b="0" i="0" u="sng" strike="noStrike" cap="none" normalizeH="0" baseline="0">
                          <a:ln>
                            <a:noFill/>
                          </a:ln>
                          <a:solidFill>
                            <a:srgbClr val="FF9900"/>
                          </a:solidFill>
                          <a:effectLst/>
                          <a:latin typeface="Arial" charset="0"/>
                          <a:cs typeface="Arial" charset="0"/>
                        </a:rPr>
                        <a:t>عب</a:t>
                      </a:r>
                      <a:r>
                        <a:rPr kumimoji="0" lang="ar-SA" sz="2700" b="0" i="0" u="sng" strike="noStrike" cap="none" normalizeH="0" baseline="0">
                          <a:ln>
                            <a:noFill/>
                          </a:ln>
                          <a:solidFill>
                            <a:srgbClr val="FF9900"/>
                          </a:solidFill>
                          <a:effectLst/>
                          <a:latin typeface="Arial" charset="0"/>
                          <a:cs typeface="Arial" charset="0"/>
                        </a:rPr>
                        <a:t>:</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43705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err="1">
                          <a:ln>
                            <a:noFill/>
                          </a:ln>
                          <a:solidFill>
                            <a:schemeClr val="tx1"/>
                          </a:solidFill>
                          <a:effectLst/>
                          <a:latin typeface="Coptic1" pitchFamily="2" charset="0"/>
                          <a:cs typeface="Arial" charset="0"/>
                        </a:rPr>
                        <a:t>Kurie</a:t>
                      </a:r>
                      <a:r>
                        <a:rPr kumimoji="0" lang="en-US" sz="4300" b="0" i="0" u="none" strike="noStrike" cap="none" normalizeH="0" baseline="0">
                          <a:ln>
                            <a:noFill/>
                          </a:ln>
                          <a:solidFill>
                            <a:schemeClr val="tx1"/>
                          </a:solidFill>
                          <a:effectLst/>
                          <a:latin typeface="Coptic1" pitchFamily="2" charset="0"/>
                          <a:cs typeface="Arial" charset="0"/>
                        </a:rPr>
                        <a:t> </a:t>
                      </a:r>
                      <a:r>
                        <a:rPr kumimoji="0" lang="en-US" sz="4300" b="0" i="0" u="none" strike="noStrike" cap="none" normalizeH="0" baseline="0" err="1">
                          <a:ln>
                            <a:noFill/>
                          </a:ln>
                          <a:solidFill>
                            <a:schemeClr val="tx1"/>
                          </a:solidFill>
                          <a:effectLst/>
                          <a:latin typeface="Coptic1" pitchFamily="2" charset="0"/>
                          <a:cs typeface="Arial" charset="0"/>
                        </a:rPr>
                        <a:t>e~le</a:t>
                      </a:r>
                      <a:r>
                        <a:rPr kumimoji="0" lang="en-US" sz="4300" b="0" i="0" u="none" strike="noStrike" cap="none" normalizeH="0" baseline="0">
                          <a:ln>
                            <a:noFill/>
                          </a:ln>
                          <a:solidFill>
                            <a:schemeClr val="tx1"/>
                          </a:solidFill>
                          <a:effectLst/>
                          <a:latin typeface="Coptic1" pitchFamily="2" charset="0"/>
                          <a:cs typeface="Arial" charset="0"/>
                        </a:rPr>
                        <a:t>/~con</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a:ln>
                            <a:noFill/>
                          </a:ln>
                          <a:solidFill>
                            <a:schemeClr val="tx1"/>
                          </a:solidFill>
                          <a:effectLst/>
                          <a:latin typeface="Arial" charset="0"/>
                          <a:cs typeface="Arial" charset="0"/>
                        </a:rPr>
                        <a:t>Pitié Seigneur.</a:t>
                      </a:r>
                      <a:endParaRPr kumimoji="0" lang="en-US" sz="43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err="1">
                          <a:ln>
                            <a:noFill/>
                          </a:ln>
                          <a:solidFill>
                            <a:schemeClr val="tx1"/>
                          </a:solidFill>
                          <a:effectLst/>
                          <a:latin typeface="Coptic1" pitchFamily="2" charset="0"/>
                          <a:cs typeface="Arial" charset="0"/>
                        </a:rPr>
                        <a:t>يارب</a:t>
                      </a:r>
                      <a:r>
                        <a:rPr kumimoji="0" lang="ar-EG" sz="4300" b="0" i="0" u="none" strike="noStrike" cap="none" normalizeH="0" baseline="0" dirty="0">
                          <a:ln>
                            <a:noFill/>
                          </a:ln>
                          <a:solidFill>
                            <a:schemeClr val="tx1"/>
                          </a:solidFill>
                          <a:effectLst/>
                          <a:latin typeface="Coptic1" pitchFamily="2" charset="0"/>
                          <a:cs typeface="Arial" charset="0"/>
                        </a:rPr>
                        <a:t> ارحم .</a:t>
                      </a:r>
                      <a:endParaRPr kumimoji="0" lang="en-US" sz="4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667142848"/>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60386" name="Group 2"/>
          <p:cNvGraphicFramePr>
            <a:graphicFrameLocks noGrp="1"/>
          </p:cNvGraphicFramePr>
          <p:nvPr/>
        </p:nvGraphicFramePr>
        <p:xfrm>
          <a:off x="0" y="187960"/>
          <a:ext cx="12192000" cy="5958840"/>
        </p:xfrm>
        <a:graphic>
          <a:graphicData uri="http://schemas.openxmlformats.org/drawingml/2006/table">
            <a:tbl>
              <a:tblPr/>
              <a:tblGrid>
                <a:gridCol w="4354285">
                  <a:extLst>
                    <a:ext uri="{9D8B030D-6E8A-4147-A177-3AD203B41FA5}">
                      <a16:colId xmlns:a16="http://schemas.microsoft.com/office/drawing/2014/main" val="20000"/>
                    </a:ext>
                  </a:extLst>
                </a:gridCol>
                <a:gridCol w="4517340">
                  <a:extLst>
                    <a:ext uri="{9D8B030D-6E8A-4147-A177-3AD203B41FA5}">
                      <a16:colId xmlns:a16="http://schemas.microsoft.com/office/drawing/2014/main" val="20001"/>
                    </a:ext>
                  </a:extLst>
                </a:gridCol>
                <a:gridCol w="3320375">
                  <a:extLst>
                    <a:ext uri="{9D8B030D-6E8A-4147-A177-3AD203B41FA5}">
                      <a16:colId xmlns:a16="http://schemas.microsoft.com/office/drawing/2014/main" val="20002"/>
                    </a:ext>
                  </a:extLst>
                </a:gridCol>
              </a:tblGrid>
              <a:tr h="497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21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Prêtre:</a:t>
                      </a:r>
                      <a:endParaRPr kumimoji="0" lang="en-US" sz="24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ts val="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a:t>
                      </a:r>
                      <a:endParaRPr kumimoji="0" lang="en-US" sz="24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4559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err="1">
                          <a:ln>
                            <a:noFill/>
                          </a:ln>
                          <a:solidFill>
                            <a:schemeClr val="tx1"/>
                          </a:solidFill>
                          <a:effectLst/>
                          <a:latin typeface="Coptic1" pitchFamily="2" charset="0"/>
                          <a:cs typeface="Arial" charset="0"/>
                        </a:rPr>
                        <a:t>Ariv~meui</a:t>
                      </a:r>
                      <a:r>
                        <a:rPr kumimoji="0" lang="en-US" sz="3700" b="0" i="0" u="none" strike="noStrike" cap="none" normalizeH="0" baseline="0">
                          <a:ln>
                            <a:noFill/>
                          </a:ln>
                          <a:solidFill>
                            <a:schemeClr val="tx1"/>
                          </a:solidFill>
                          <a:effectLst/>
                          <a:latin typeface="Coptic1" pitchFamily="2" charset="0"/>
                          <a:cs typeface="Arial" charset="0"/>
                        </a:rPr>
                        <a:t> de on </a:t>
                      </a:r>
                      <a:r>
                        <a:rPr kumimoji="0" lang="en-US" sz="3700" b="0" i="0" u="none" strike="noStrike" cap="none" normalizeH="0" baseline="0" err="1">
                          <a:ln>
                            <a:noFill/>
                          </a:ln>
                          <a:solidFill>
                            <a:schemeClr val="tx1"/>
                          </a:solidFill>
                          <a:effectLst/>
                          <a:latin typeface="Coptic1" pitchFamily="2" charset="0"/>
                          <a:cs typeface="Arial" charset="0"/>
                        </a:rPr>
                        <a:t>penn</a:t>
                      </a:r>
                      <a:r>
                        <a:rPr kumimoji="0" lang="en-US" sz="3700" b="0" i="0" u="none" strike="noStrike" cap="none" normalizeH="0" baseline="0">
                          <a:ln>
                            <a:noFill/>
                          </a:ln>
                          <a:solidFill>
                            <a:schemeClr val="tx1"/>
                          </a:solidFill>
                          <a:effectLst/>
                          <a:latin typeface="Coptic1" pitchFamily="2" charset="0"/>
                          <a:cs typeface="Arial" charset="0"/>
                        </a:rPr>
                        <a:t>/b </a:t>
                      </a:r>
                      <a:r>
                        <a:rPr kumimoji="0" lang="en-US" sz="3700" b="0" i="0" u="none" strike="noStrike" cap="none" normalizeH="0" baseline="0" err="1">
                          <a:ln>
                            <a:noFill/>
                          </a:ln>
                          <a:solidFill>
                            <a:schemeClr val="tx1"/>
                          </a:solidFill>
                          <a:effectLst/>
                          <a:latin typeface="Coptic1" pitchFamily="2" charset="0"/>
                          <a:cs typeface="Arial" charset="0"/>
                        </a:rPr>
                        <a:t>n~ouon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niben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etauhonhen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nan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e~erpoumeui</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qen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nen</a:t>
                      </a:r>
                      <a:r>
                        <a:rPr kumimoji="0" lang="en-US" sz="3700" b="0" i="0" u="none" strike="noStrike" cap="none" normalizeH="0" baseline="0">
                          <a:ln>
                            <a:noFill/>
                          </a:ln>
                          <a:solidFill>
                            <a:schemeClr val="tx1"/>
                          </a:solidFill>
                          <a:effectLst/>
                          <a:latin typeface="Coptic1" pitchFamily="2" charset="0"/>
                          <a:cs typeface="Arial" charset="0"/>
                        </a:rPr>
                        <a:t>]ho </a:t>
                      </a:r>
                      <a:r>
                        <a:rPr kumimoji="0" lang="en-US" sz="3700" b="0" i="0" u="none" strike="noStrike" cap="none" normalizeH="0" baseline="0" err="1">
                          <a:ln>
                            <a:noFill/>
                          </a:ln>
                          <a:solidFill>
                            <a:schemeClr val="tx1"/>
                          </a:solidFill>
                          <a:effectLst/>
                          <a:latin typeface="Coptic1" pitchFamily="2" charset="0"/>
                          <a:cs typeface="Arial" charset="0"/>
                        </a:rPr>
                        <a:t>nem</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nentwbh</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e~teni~ri</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m~mwou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e~p~swi</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harok</a:t>
                      </a:r>
                      <a:r>
                        <a:rPr kumimoji="0" lang="en-US" sz="3700" b="0" i="0" u="none" strike="noStrike" cap="none" normalizeH="0" baseline="0">
                          <a:ln>
                            <a:noFill/>
                          </a:ln>
                          <a:solidFill>
                            <a:schemeClr val="tx1"/>
                          </a:solidFill>
                          <a:effectLst/>
                          <a:latin typeface="Coptic1" pitchFamily="2" charset="0"/>
                          <a:cs typeface="Arial" charset="0"/>
                        </a:rPr>
                        <a:t> p~[</a:t>
                      </a:r>
                      <a:r>
                        <a:rPr kumimoji="0" lang="en-US" sz="3700" b="0" i="0" u="none" strike="noStrike" cap="none" normalizeH="0" baseline="0" err="1">
                          <a:ln>
                            <a:noFill/>
                          </a:ln>
                          <a:solidFill>
                            <a:schemeClr val="tx1"/>
                          </a:solidFill>
                          <a:effectLst/>
                          <a:latin typeface="Coptic1" pitchFamily="2" charset="0"/>
                          <a:cs typeface="Arial" charset="0"/>
                        </a:rPr>
                        <a:t>oic</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pennou</a:t>
                      </a:r>
                      <a:r>
                        <a:rPr kumimoji="0" lang="en-US" sz="3700" b="0" i="0" u="none" strike="noStrike" cap="none" normalizeH="0" baseline="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Souviens-Toi Seigneur, de tous ceux qui nous ont demandé de se souvenir d’eux dans nos supplications et nos prières que nous T’adressons, Seigneur Dieu</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300" b="0" i="0" u="none" strike="noStrike" cap="none" normalizeH="0" baseline="0">
                          <a:ln>
                            <a:noFill/>
                          </a:ln>
                          <a:solidFill>
                            <a:schemeClr val="tx1"/>
                          </a:solidFill>
                          <a:effectLst/>
                          <a:latin typeface="Arial" charset="0"/>
                          <a:cs typeface="Arial" charset="0"/>
                        </a:rPr>
                        <a:t>اذكر ايضا </a:t>
                      </a:r>
                      <a:r>
                        <a:rPr kumimoji="0" lang="ar-SA" altLang="zh-CN" sz="4300" b="0" i="0" u="none" strike="noStrike" cap="none" normalizeH="0" baseline="0" err="1">
                          <a:ln>
                            <a:noFill/>
                          </a:ln>
                          <a:solidFill>
                            <a:schemeClr val="tx1"/>
                          </a:solidFill>
                          <a:effectLst/>
                          <a:latin typeface="Arial" charset="0"/>
                          <a:cs typeface="Arial" charset="0"/>
                        </a:rPr>
                        <a:t>ياسيدنا</a:t>
                      </a:r>
                      <a:r>
                        <a:rPr kumimoji="0" lang="ar-SA" altLang="zh-CN" sz="4300" b="0" i="0" u="none" strike="noStrike" cap="none" normalizeH="0" baseline="0">
                          <a:ln>
                            <a:noFill/>
                          </a:ln>
                          <a:solidFill>
                            <a:schemeClr val="tx1"/>
                          </a:solidFill>
                          <a:effectLst/>
                          <a:latin typeface="Arial" charset="0"/>
                          <a:cs typeface="Arial" charset="0"/>
                        </a:rPr>
                        <a:t> كل الذين أوصونا أن نذكرهم في تضرعاتنا</a:t>
                      </a:r>
                      <a:r>
                        <a:rPr kumimoji="0" lang="fr-FR" altLang="zh-CN" sz="4300" b="0" i="0" u="none" strike="noStrike" cap="none" normalizeH="0" baseline="0">
                          <a:ln>
                            <a:noFill/>
                          </a:ln>
                          <a:solidFill>
                            <a:schemeClr val="tx1"/>
                          </a:solidFill>
                          <a:effectLst/>
                          <a:latin typeface="Arial" charset="0"/>
                          <a:cs typeface="Arial" charset="0"/>
                        </a:rPr>
                        <a:t> </a:t>
                      </a:r>
                      <a:r>
                        <a:rPr kumimoji="0" lang="ar-SA" altLang="zh-CN" sz="4300" b="0" i="0" u="none" strike="noStrike" cap="none" normalizeH="0" baseline="0">
                          <a:ln>
                            <a:noFill/>
                          </a:ln>
                          <a:solidFill>
                            <a:schemeClr val="tx1"/>
                          </a:solidFill>
                          <a:effectLst/>
                          <a:latin typeface="Arial" charset="0"/>
                          <a:cs typeface="Arial" charset="0"/>
                        </a:rPr>
                        <a:t>وطلباتنا التي نرفعها اليك ايها الرب الهنا</a:t>
                      </a:r>
                      <a:endParaRPr kumimoji="0" lang="en-US" sz="43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791491883"/>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61429" name="Group 21"/>
          <p:cNvGraphicFramePr>
            <a:graphicFrameLocks noGrp="1"/>
          </p:cNvGraphicFramePr>
          <p:nvPr/>
        </p:nvGraphicFramePr>
        <p:xfrm>
          <a:off x="0" y="0"/>
          <a:ext cx="12192000" cy="6918960"/>
        </p:xfrm>
        <a:graphic>
          <a:graphicData uri="http://schemas.openxmlformats.org/drawingml/2006/table">
            <a:tbl>
              <a:tblPr/>
              <a:tblGrid>
                <a:gridCol w="4669276">
                  <a:extLst>
                    <a:ext uri="{9D8B030D-6E8A-4147-A177-3AD203B41FA5}">
                      <a16:colId xmlns:a16="http://schemas.microsoft.com/office/drawing/2014/main" val="20000"/>
                    </a:ext>
                  </a:extLst>
                </a:gridCol>
                <a:gridCol w="4288817">
                  <a:extLst>
                    <a:ext uri="{9D8B030D-6E8A-4147-A177-3AD203B41FA5}">
                      <a16:colId xmlns:a16="http://schemas.microsoft.com/office/drawing/2014/main" val="20001"/>
                    </a:ext>
                  </a:extLst>
                </a:gridCol>
                <a:gridCol w="3233907">
                  <a:extLst>
                    <a:ext uri="{9D8B030D-6E8A-4147-A177-3AD203B41FA5}">
                      <a16:colId xmlns:a16="http://schemas.microsoft.com/office/drawing/2014/main" val="20002"/>
                    </a:ext>
                  </a:extLst>
                </a:gridCol>
              </a:tblGrid>
              <a:tr h="69189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a:ln>
                            <a:noFill/>
                          </a:ln>
                          <a:solidFill>
                            <a:schemeClr val="tx1"/>
                          </a:solidFill>
                          <a:effectLst/>
                          <a:latin typeface="Coptic1" pitchFamily="2" charset="0"/>
                          <a:cs typeface="Arial" charset="0"/>
                        </a:rPr>
                        <a:t>N/ </a:t>
                      </a:r>
                      <a:r>
                        <a:rPr kumimoji="0" lang="en-US" sz="3700" b="0" i="0" u="none" strike="noStrike" cap="none" normalizeH="0" baseline="0" dirty="0" err="1">
                          <a:ln>
                            <a:noFill/>
                          </a:ln>
                          <a:solidFill>
                            <a:schemeClr val="tx1"/>
                          </a:solidFill>
                          <a:effectLst/>
                          <a:latin typeface="Coptic1" pitchFamily="2" charset="0"/>
                          <a:cs typeface="Arial" charset="0"/>
                        </a:rPr>
                        <a:t>etauersorp</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n~enkot</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mam~ton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nwou</a:t>
                      </a:r>
                      <a:r>
                        <a:rPr kumimoji="0" lang="en-US" sz="3700" b="0" i="0" u="none" strike="noStrike" cap="none" normalizeH="0" baseline="0" dirty="0">
                          <a:ln>
                            <a:noFill/>
                          </a:ln>
                          <a:solidFill>
                            <a:schemeClr val="tx1"/>
                          </a:solidFill>
                          <a:effectLst/>
                          <a:latin typeface="Coptic1" pitchFamily="2" charset="0"/>
                          <a:cs typeface="Arial" charset="0"/>
                        </a:rPr>
                        <a:t>: n/</a:t>
                      </a:r>
                      <a:r>
                        <a:rPr kumimoji="0" lang="en-US" sz="3700" b="0" i="0" u="none" strike="noStrike" cap="none" normalizeH="0" baseline="0" dirty="0" err="1">
                          <a:ln>
                            <a:noFill/>
                          </a:ln>
                          <a:solidFill>
                            <a:schemeClr val="tx1"/>
                          </a:solidFill>
                          <a:effectLst/>
                          <a:latin typeface="Coptic1" pitchFamily="2" charset="0"/>
                          <a:cs typeface="Arial" charset="0"/>
                        </a:rPr>
                        <a:t>etswni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matal</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wou</a:t>
                      </a:r>
                      <a:r>
                        <a:rPr kumimoji="0" lang="en-US" sz="3700" b="0" i="0" u="none" strike="noStrike" cap="none" normalizeH="0" baseline="0" dirty="0">
                          <a:ln>
                            <a:noFill/>
                          </a:ln>
                          <a:solidFill>
                            <a:schemeClr val="tx1"/>
                          </a:solidFill>
                          <a:effectLst/>
                          <a:latin typeface="Coptic1" pitchFamily="2" charset="0"/>
                          <a:cs typeface="Arial" charset="0"/>
                        </a:rPr>
                        <a:t>.  Je </a:t>
                      </a:r>
                      <a:r>
                        <a:rPr kumimoji="0" lang="en-US" sz="3700" b="0" i="0" u="none" strike="noStrike" cap="none" normalizeH="0" baseline="0" dirty="0" err="1">
                          <a:ln>
                            <a:noFill/>
                          </a:ln>
                          <a:solidFill>
                            <a:schemeClr val="tx1"/>
                          </a:solidFill>
                          <a:effectLst/>
                          <a:latin typeface="Coptic1" pitchFamily="2" charset="0"/>
                          <a:cs typeface="Arial" charset="0"/>
                        </a:rPr>
                        <a:t>n~yok</a:t>
                      </a:r>
                      <a:r>
                        <a:rPr kumimoji="0" lang="en-US" sz="3700" b="0" i="0" u="none" strike="noStrike" cap="none" normalizeH="0" baseline="0" dirty="0">
                          <a:ln>
                            <a:noFill/>
                          </a:ln>
                          <a:solidFill>
                            <a:schemeClr val="tx1"/>
                          </a:solidFill>
                          <a:effectLst/>
                          <a:latin typeface="Coptic1" pitchFamily="2" charset="0"/>
                          <a:cs typeface="Arial" charset="0"/>
                        </a:rPr>
                        <a:t> gar pe </a:t>
                      </a:r>
                      <a:r>
                        <a:rPr kumimoji="0" lang="en-US" sz="3700" b="0" i="0" u="none" strike="noStrike" cap="none" normalizeH="0" baseline="0" dirty="0" err="1">
                          <a:ln>
                            <a:noFill/>
                          </a:ln>
                          <a:solidFill>
                            <a:schemeClr val="tx1"/>
                          </a:solidFill>
                          <a:effectLst/>
                          <a:latin typeface="Coptic1" pitchFamily="2" charset="0"/>
                          <a:cs typeface="Arial" charset="0"/>
                        </a:rPr>
                        <a:t>penwnq</a:t>
                      </a:r>
                      <a:r>
                        <a:rPr kumimoji="0" lang="en-US" sz="3700" b="0" i="0" u="none" strike="noStrike" cap="none" normalizeH="0" baseline="0" dirty="0">
                          <a:ln>
                            <a:noFill/>
                          </a:ln>
                          <a:solidFill>
                            <a:schemeClr val="tx1"/>
                          </a:solidFill>
                          <a:effectLst/>
                          <a:latin typeface="Coptic1" pitchFamily="2" charset="0"/>
                          <a:cs typeface="Arial" charset="0"/>
                        </a:rPr>
                        <a:t> t/</a:t>
                      </a:r>
                      <a:r>
                        <a:rPr kumimoji="0" lang="en-US" sz="3700" b="0" i="0" u="none" strike="noStrike" cap="none" normalizeH="0" baseline="0" dirty="0" err="1">
                          <a:ln>
                            <a:noFill/>
                          </a:ln>
                          <a:solidFill>
                            <a:schemeClr val="tx1"/>
                          </a:solidFill>
                          <a:effectLst/>
                          <a:latin typeface="Coptic1" pitchFamily="2" charset="0"/>
                          <a:cs typeface="Arial" charset="0"/>
                        </a:rPr>
                        <a:t>rou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penoujai</a:t>
                      </a:r>
                      <a:r>
                        <a:rPr kumimoji="0" lang="en-US" sz="3700" b="0" i="0" u="none" strike="noStrike" cap="none" normalizeH="0" baseline="0" dirty="0">
                          <a:ln>
                            <a:noFill/>
                          </a:ln>
                          <a:solidFill>
                            <a:schemeClr val="tx1"/>
                          </a:solidFill>
                          <a:effectLst/>
                          <a:latin typeface="Coptic1" pitchFamily="2" charset="0"/>
                          <a:cs typeface="Arial" charset="0"/>
                        </a:rPr>
                        <a:t> t/</a:t>
                      </a:r>
                      <a:r>
                        <a:rPr kumimoji="0" lang="en-US" sz="3700" b="0" i="0" u="none" strike="noStrike" cap="none" normalizeH="0" baseline="0" dirty="0" err="1">
                          <a:ln>
                            <a:noFill/>
                          </a:ln>
                          <a:solidFill>
                            <a:schemeClr val="tx1"/>
                          </a:solidFill>
                          <a:effectLst/>
                          <a:latin typeface="Coptic1" pitchFamily="2" charset="0"/>
                          <a:cs typeface="Arial" charset="0"/>
                        </a:rPr>
                        <a:t>rou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tenhelpic</a:t>
                      </a:r>
                      <a:r>
                        <a:rPr kumimoji="0" lang="en-US" sz="3700" b="0" i="0" u="none" strike="noStrike" cap="none" normalizeH="0" baseline="0" dirty="0">
                          <a:ln>
                            <a:noFill/>
                          </a:ln>
                          <a:solidFill>
                            <a:schemeClr val="tx1"/>
                          </a:solidFill>
                          <a:effectLst/>
                          <a:latin typeface="Coptic1" pitchFamily="2" charset="0"/>
                          <a:cs typeface="Arial" charset="0"/>
                        </a:rPr>
                        <a:t> t/</a:t>
                      </a:r>
                      <a:r>
                        <a:rPr kumimoji="0" lang="en-US" sz="3700" b="0" i="0" u="none" strike="noStrike" cap="none" normalizeH="0" baseline="0" dirty="0" err="1">
                          <a:ln>
                            <a:noFill/>
                          </a:ln>
                          <a:solidFill>
                            <a:schemeClr val="tx1"/>
                          </a:solidFill>
                          <a:effectLst/>
                          <a:latin typeface="Coptic1" pitchFamily="2" charset="0"/>
                          <a:cs typeface="Arial" charset="0"/>
                        </a:rPr>
                        <a:t>rou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pental</a:t>
                      </a:r>
                      <a:r>
                        <a:rPr kumimoji="0" lang="en-US" sz="3700" b="0" i="0" u="none" strike="noStrike" cap="none" normalizeH="0" baseline="0" dirty="0">
                          <a:ln>
                            <a:noFill/>
                          </a:ln>
                          <a:solidFill>
                            <a:schemeClr val="tx1"/>
                          </a:solidFill>
                          <a:effectLst/>
                          <a:latin typeface="Coptic1" pitchFamily="2" charset="0"/>
                          <a:cs typeface="Arial" charset="0"/>
                        </a:rPr>
                        <a:t>[o t/</a:t>
                      </a:r>
                      <a:r>
                        <a:rPr kumimoji="0" lang="en-US" sz="3700" b="0" i="0" u="none" strike="noStrike" cap="none" normalizeH="0" baseline="0" dirty="0" err="1">
                          <a:ln>
                            <a:noFill/>
                          </a:ln>
                          <a:solidFill>
                            <a:schemeClr val="tx1"/>
                          </a:solidFill>
                          <a:effectLst/>
                          <a:latin typeface="Coptic1" pitchFamily="2" charset="0"/>
                          <a:cs typeface="Arial" charset="0"/>
                        </a:rPr>
                        <a:t>rou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tena~nactacic</a:t>
                      </a:r>
                      <a:r>
                        <a:rPr kumimoji="0" lang="en-US" sz="3700" b="0" i="0" u="none" strike="noStrike" cap="none" normalizeH="0" baseline="0" dirty="0">
                          <a:ln>
                            <a:noFill/>
                          </a:ln>
                          <a:solidFill>
                            <a:schemeClr val="tx1"/>
                          </a:solidFill>
                          <a:effectLst/>
                          <a:latin typeface="Coptic1" pitchFamily="2" charset="0"/>
                          <a:cs typeface="Arial" charset="0"/>
                        </a:rPr>
                        <a:t> t/ren.</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Donne le repos aux âmes de ceux qui nous ont précèdes dans la mort</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a:ln>
                            <a:noFill/>
                          </a:ln>
                          <a:solidFill>
                            <a:schemeClr val="tx1"/>
                          </a:solidFill>
                          <a:effectLst/>
                          <a:latin typeface="Arial" charset="0"/>
                          <a:cs typeface="Arial" charset="0"/>
                        </a:rPr>
                        <a:t>et guéris les malades. Car Tu es notre vie, notre salut, notre espérance, notre guérison et notre résurrection à tous.</a:t>
                      </a:r>
                      <a:r>
                        <a:rPr kumimoji="0" lang="en-CA" sz="3700" b="0" i="0" u="none" strike="noStrike" cap="none" normalizeH="0" baseline="0" dirty="0">
                          <a:ln>
                            <a:noFill/>
                          </a:ln>
                          <a:solidFill>
                            <a:schemeClr val="tx1"/>
                          </a:solidFill>
                          <a:effectLst/>
                          <a:latin typeface="Arial" charset="0"/>
                          <a:cs typeface="Arial" charset="0"/>
                        </a:rPr>
                        <a:t>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300" b="0" i="0" u="none" strike="noStrike" cap="none" normalizeH="0" baseline="0">
                          <a:ln>
                            <a:noFill/>
                          </a:ln>
                          <a:solidFill>
                            <a:schemeClr val="tx1"/>
                          </a:solidFill>
                          <a:effectLst/>
                          <a:latin typeface="Arial" charset="0"/>
                          <a:cs typeface="Arial" charset="0"/>
                        </a:rPr>
                        <a:t>الذين سبقوا فرقدوا </a:t>
                      </a:r>
                      <a:r>
                        <a:rPr kumimoji="0" lang="ar-SA" altLang="zh-CN" sz="4300" b="0" i="0" u="none" strike="noStrike" cap="none" normalizeH="0" baseline="0" err="1">
                          <a:ln>
                            <a:noFill/>
                          </a:ln>
                          <a:solidFill>
                            <a:schemeClr val="tx1"/>
                          </a:solidFill>
                          <a:effectLst/>
                          <a:latin typeface="Arial" charset="0"/>
                          <a:cs typeface="Arial" charset="0"/>
                        </a:rPr>
                        <a:t>نيحهم</a:t>
                      </a:r>
                      <a:r>
                        <a:rPr kumimoji="0" lang="ar-SA" altLang="zh-CN" sz="4300" b="0" i="0" u="none" strike="noStrike" cap="none" normalizeH="0" baseline="0">
                          <a:ln>
                            <a:noFill/>
                          </a:ln>
                          <a:solidFill>
                            <a:schemeClr val="tx1"/>
                          </a:solidFill>
                          <a:effectLst/>
                          <a:latin typeface="Arial" charset="0"/>
                          <a:cs typeface="Arial" charset="0"/>
                        </a:rPr>
                        <a:t> المرضي اشفهم </a:t>
                      </a:r>
                      <a:r>
                        <a:rPr kumimoji="0" lang="ar-SA" altLang="zh-CN" sz="4300" b="0" i="0" u="none" strike="noStrike" cap="none" normalizeH="0" baseline="0" err="1">
                          <a:ln>
                            <a:noFill/>
                          </a:ln>
                          <a:solidFill>
                            <a:schemeClr val="tx1"/>
                          </a:solidFill>
                          <a:effectLst/>
                          <a:latin typeface="Arial" charset="0"/>
                          <a:cs typeface="Arial" charset="0"/>
                        </a:rPr>
                        <a:t>لانك</a:t>
                      </a:r>
                      <a:r>
                        <a:rPr kumimoji="0" lang="ar-SA" altLang="zh-CN" sz="4300" b="0" i="0" u="none" strike="noStrike" cap="none" normalizeH="0" baseline="0">
                          <a:ln>
                            <a:noFill/>
                          </a:ln>
                          <a:solidFill>
                            <a:schemeClr val="tx1"/>
                          </a:solidFill>
                          <a:effectLst/>
                          <a:latin typeface="Arial" charset="0"/>
                          <a:cs typeface="Arial" charset="0"/>
                        </a:rPr>
                        <a:t> </a:t>
                      </a:r>
                      <a:r>
                        <a:rPr kumimoji="0" lang="ar-SA" altLang="zh-CN" sz="4300" b="0" i="0" u="none" strike="noStrike" cap="none" normalizeH="0" baseline="0" err="1">
                          <a:ln>
                            <a:noFill/>
                          </a:ln>
                          <a:solidFill>
                            <a:schemeClr val="tx1"/>
                          </a:solidFill>
                          <a:effectLst/>
                          <a:latin typeface="Arial" charset="0"/>
                          <a:cs typeface="Arial" charset="0"/>
                        </a:rPr>
                        <a:t>انت</a:t>
                      </a:r>
                      <a:r>
                        <a:rPr kumimoji="0" lang="ar-SA" altLang="zh-CN" sz="4300" b="0" i="0" u="none" strike="noStrike" cap="none" normalizeH="0" baseline="0">
                          <a:ln>
                            <a:noFill/>
                          </a:ln>
                          <a:solidFill>
                            <a:schemeClr val="tx1"/>
                          </a:solidFill>
                          <a:effectLst/>
                          <a:latin typeface="Arial" charset="0"/>
                          <a:cs typeface="Arial" charset="0"/>
                        </a:rPr>
                        <a:t> هو حياتنا كلنا وخلاصنا كلنا ورجاؤنا كلنا وشفاؤنا كلنا وقيامتنا كلنا</a:t>
                      </a:r>
                      <a:r>
                        <a:rPr kumimoji="0" lang="en-CA" altLang="zh-CN" sz="4300" b="0" i="0" u="none" strike="noStrike" cap="none" normalizeH="0" baseline="0">
                          <a:ln>
                            <a:noFill/>
                          </a:ln>
                          <a:solidFill>
                            <a:schemeClr val="tx1"/>
                          </a:solidFill>
                          <a:effectLst/>
                          <a:latin typeface="Arial" charset="0"/>
                          <a:ea typeface="SimSun" pitchFamily="2" charset="-122"/>
                          <a:cs typeface="Arial" charset="0"/>
                        </a:rPr>
                        <a:t> .</a:t>
                      </a:r>
                      <a:endParaRPr kumimoji="0" lang="en-US" sz="43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857599911"/>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10800" name="Group 48"/>
          <p:cNvGraphicFramePr>
            <a:graphicFrameLocks noGrp="1"/>
          </p:cNvGraphicFramePr>
          <p:nvPr>
            <p:ph type="tbl" idx="1"/>
            <p:extLst>
              <p:ext uri="{D42A27DB-BD31-4B8C-83A1-F6EECF244321}">
                <p14:modId xmlns:p14="http://schemas.microsoft.com/office/powerpoint/2010/main" val="3608075576"/>
              </p:ext>
            </p:extLst>
          </p:nvPr>
        </p:nvGraphicFramePr>
        <p:xfrm>
          <a:off x="0" y="279918"/>
          <a:ext cx="12192000" cy="6298163"/>
        </p:xfrm>
        <a:graphic>
          <a:graphicData uri="http://schemas.openxmlformats.org/drawingml/2006/table">
            <a:tbl>
              <a:tblPr/>
              <a:tblGrid>
                <a:gridCol w="4516016">
                  <a:extLst>
                    <a:ext uri="{9D8B030D-6E8A-4147-A177-3AD203B41FA5}">
                      <a16:colId xmlns:a16="http://schemas.microsoft.com/office/drawing/2014/main" val="20000"/>
                    </a:ext>
                  </a:extLst>
                </a:gridCol>
                <a:gridCol w="4376972">
                  <a:extLst>
                    <a:ext uri="{9D8B030D-6E8A-4147-A177-3AD203B41FA5}">
                      <a16:colId xmlns:a16="http://schemas.microsoft.com/office/drawing/2014/main" val="20001"/>
                    </a:ext>
                  </a:extLst>
                </a:gridCol>
                <a:gridCol w="3299012">
                  <a:extLst>
                    <a:ext uri="{9D8B030D-6E8A-4147-A177-3AD203B41FA5}">
                      <a16:colId xmlns:a16="http://schemas.microsoft.com/office/drawing/2014/main" val="20002"/>
                    </a:ext>
                  </a:extLst>
                </a:gridCol>
              </a:tblGrid>
              <a:tr h="6298163">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3950" b="0" i="0" u="none" strike="noStrike" cap="none" normalizeH="0" baseline="0" dirty="0" err="1">
                          <a:ln>
                            <a:noFill/>
                          </a:ln>
                          <a:solidFill>
                            <a:schemeClr val="tx1"/>
                          </a:solidFill>
                          <a:effectLst/>
                          <a:latin typeface="Avva_Marcos" panose="04020500000000000000" pitchFamily="82" charset="0"/>
                          <a:cs typeface="Arial" charset="0"/>
                        </a:rPr>
                        <a:t>K</a:t>
                      </a:r>
                      <a:r>
                        <a:rPr kumimoji="0" lang="en-US" sz="3950" b="0" i="0" u="none" strike="noStrike" cap="none" normalizeH="0" baseline="0" dirty="0" err="1">
                          <a:ln>
                            <a:noFill/>
                          </a:ln>
                          <a:solidFill>
                            <a:schemeClr val="tx1"/>
                          </a:solidFill>
                          <a:effectLst/>
                          <a:latin typeface="Coptic1" pitchFamily="2" charset="0"/>
                          <a:cs typeface="Arial" charset="0"/>
                        </a:rPr>
                        <a:t>e</a:t>
                      </a:r>
                      <a:r>
                        <a:rPr kumimoji="0" lang="en-US" sz="3950" b="0" i="0" u="none" strike="noStrike" cap="none" normalizeH="0" baseline="0" dirty="0">
                          <a:ln>
                            <a:noFill/>
                          </a:ln>
                          <a:solidFill>
                            <a:schemeClr val="tx1"/>
                          </a:solidFill>
                          <a:effectLst/>
                          <a:latin typeface="Coptic1" pitchFamily="2" charset="0"/>
                          <a:cs typeface="Arial" charset="0"/>
                        </a:rPr>
                        <a:t> </a:t>
                      </a:r>
                      <a:r>
                        <a:rPr kumimoji="0" lang="en-US" sz="3950" b="0" i="0" u="none" strike="noStrike" cap="none" normalizeH="0" baseline="0" dirty="0" err="1">
                          <a:ln>
                            <a:noFill/>
                          </a:ln>
                          <a:solidFill>
                            <a:schemeClr val="tx1"/>
                          </a:solidFill>
                          <a:effectLst/>
                          <a:latin typeface="Coptic1" pitchFamily="2" charset="0"/>
                          <a:cs typeface="Arial" charset="0"/>
                        </a:rPr>
                        <a:t>u~pertou</a:t>
                      </a:r>
                      <a:r>
                        <a:rPr kumimoji="0" lang="en-US" sz="3950" b="0" i="0" u="none" strike="noStrike" cap="none" normalizeH="0" baseline="0" dirty="0">
                          <a:ln>
                            <a:noFill/>
                          </a:ln>
                          <a:solidFill>
                            <a:schemeClr val="tx1"/>
                          </a:solidFill>
                          <a:effectLst/>
                          <a:latin typeface="Coptic1" pitchFamily="2" charset="0"/>
                          <a:cs typeface="Arial" charset="0"/>
                        </a:rPr>
                        <a:t>  kata </a:t>
                      </a:r>
                      <a:r>
                        <a:rPr kumimoji="0" lang="en-US" sz="3950" b="0" i="0" u="none" strike="noStrike" cap="none" normalizeH="0" baseline="0" dirty="0" err="1">
                          <a:ln>
                            <a:noFill/>
                          </a:ln>
                          <a:solidFill>
                            <a:schemeClr val="tx1"/>
                          </a:solidFill>
                          <a:effectLst/>
                          <a:latin typeface="Coptic1" pitchFamily="2" charset="0"/>
                          <a:cs typeface="Arial" charset="0"/>
                        </a:rPr>
                        <a:t>xiw</a:t>
                      </a:r>
                      <a:r>
                        <a:rPr kumimoji="0" lang="en-US" sz="3950" b="0" i="0" u="none" strike="noStrike" cap="none" normalizeH="0" baseline="0" dirty="0">
                          <a:ln>
                            <a:noFill/>
                          </a:ln>
                          <a:solidFill>
                            <a:schemeClr val="tx1"/>
                          </a:solidFill>
                          <a:effectLst/>
                          <a:latin typeface="Coptic1" pitchFamily="2" charset="0"/>
                          <a:cs typeface="Arial" charset="0"/>
                        </a:rPr>
                        <a:t> y/ne /~mac: t/c </a:t>
                      </a:r>
                      <a:r>
                        <a:rPr kumimoji="0" lang="en-US" sz="3950" b="0" i="0" u="none" strike="noStrike" cap="none" normalizeH="0" baseline="0" dirty="0" err="1">
                          <a:ln>
                            <a:noFill/>
                          </a:ln>
                          <a:solidFill>
                            <a:schemeClr val="tx1"/>
                          </a:solidFill>
                          <a:effectLst/>
                          <a:latin typeface="Coptic1" pitchFamily="2" charset="0"/>
                          <a:cs typeface="Arial" charset="0"/>
                        </a:rPr>
                        <a:t>akro</a:t>
                      </a:r>
                      <a:r>
                        <a:rPr kumimoji="0" lang="en-US" sz="3950" b="0" i="0" u="none" strike="noStrike" cap="none" normalizeH="0" baseline="0" dirty="0">
                          <a:ln>
                            <a:noFill/>
                          </a:ln>
                          <a:solidFill>
                            <a:schemeClr val="tx1"/>
                          </a:solidFill>
                          <a:effectLst/>
                          <a:latin typeface="Coptic1" pitchFamily="2" charset="0"/>
                          <a:cs typeface="Arial" charset="0"/>
                        </a:rPr>
                        <a:t> </a:t>
                      </a:r>
                      <a:r>
                        <a:rPr kumimoji="0" lang="en-US" sz="3950" b="0" i="0" u="none" strike="noStrike" cap="none" normalizeH="0" baseline="0" dirty="0" err="1">
                          <a:ln>
                            <a:noFill/>
                          </a:ln>
                          <a:solidFill>
                            <a:schemeClr val="tx1"/>
                          </a:solidFill>
                          <a:effectLst/>
                          <a:latin typeface="Coptic1" pitchFamily="2" charset="0"/>
                          <a:cs typeface="Arial" charset="0"/>
                        </a:rPr>
                        <a:t>a~cew~c</a:t>
                      </a:r>
                      <a:r>
                        <a:rPr kumimoji="0" lang="en-US" sz="3950" b="0" i="0" u="none" strike="noStrike" cap="none" normalizeH="0" baseline="0" dirty="0">
                          <a:ln>
                            <a:noFill/>
                          </a:ln>
                          <a:solidFill>
                            <a:schemeClr val="tx1"/>
                          </a:solidFill>
                          <a:effectLst/>
                          <a:latin typeface="Coptic1" pitchFamily="2" charset="0"/>
                          <a:cs typeface="Arial" charset="0"/>
                        </a:rPr>
                        <a:t> </a:t>
                      </a:r>
                      <a:r>
                        <a:rPr kumimoji="0" lang="en-US" sz="3950" b="0" i="0" u="none" strike="noStrike" cap="none" normalizeH="0" baseline="0" dirty="0" err="1">
                          <a:ln>
                            <a:noFill/>
                          </a:ln>
                          <a:solidFill>
                            <a:schemeClr val="tx1"/>
                          </a:solidFill>
                          <a:effectLst/>
                          <a:latin typeface="Coptic1" pitchFamily="2" charset="0"/>
                          <a:cs typeface="Arial" charset="0"/>
                        </a:rPr>
                        <a:t>tou</a:t>
                      </a:r>
                      <a:r>
                        <a:rPr kumimoji="0" lang="en-US" sz="3950" b="0" i="0" u="none" strike="noStrike" cap="none" normalizeH="0" baseline="0" dirty="0">
                          <a:ln>
                            <a:noFill/>
                          </a:ln>
                          <a:solidFill>
                            <a:schemeClr val="tx1"/>
                          </a:solidFill>
                          <a:effectLst/>
                          <a:latin typeface="Coptic1" pitchFamily="2" charset="0"/>
                          <a:cs typeface="Arial" charset="0"/>
                        </a:rPr>
                        <a:t> </a:t>
                      </a:r>
                      <a:r>
                        <a:rPr kumimoji="0" lang="en-US" sz="3950" b="0" i="0" u="none" strike="noStrike" cap="none" normalizeH="0" baseline="0" dirty="0" err="1">
                          <a:ln>
                            <a:noFill/>
                          </a:ln>
                          <a:solidFill>
                            <a:schemeClr val="tx1"/>
                          </a:solidFill>
                          <a:effectLst/>
                          <a:latin typeface="Coptic1" pitchFamily="2" charset="0"/>
                          <a:cs typeface="Arial" charset="0"/>
                        </a:rPr>
                        <a:t>a~giou</a:t>
                      </a:r>
                      <a:r>
                        <a:rPr kumimoji="0" lang="en-US" sz="3950" b="0" i="0" u="none" strike="noStrike" cap="none" normalizeH="0" baseline="0" dirty="0">
                          <a:ln>
                            <a:noFill/>
                          </a:ln>
                          <a:solidFill>
                            <a:schemeClr val="tx1"/>
                          </a:solidFill>
                          <a:effectLst/>
                          <a:latin typeface="Coptic1" pitchFamily="2" charset="0"/>
                          <a:cs typeface="Arial" charset="0"/>
                        </a:rPr>
                        <a:t> </a:t>
                      </a:r>
                      <a:r>
                        <a:rPr kumimoji="0" lang="en-US" sz="3950" b="0" i="0" u="none" strike="noStrike" cap="none" normalizeH="0" baseline="0" dirty="0" err="1">
                          <a:ln>
                            <a:noFill/>
                          </a:ln>
                          <a:solidFill>
                            <a:schemeClr val="tx1"/>
                          </a:solidFill>
                          <a:effectLst/>
                          <a:latin typeface="Coptic1" pitchFamily="2" charset="0"/>
                          <a:cs typeface="Arial" charset="0"/>
                        </a:rPr>
                        <a:t>eua~ggeliou</a:t>
                      </a:r>
                      <a:r>
                        <a:rPr kumimoji="0" lang="en-US" sz="3950" b="0" i="0" u="none" strike="noStrike" cap="none" normalizeH="0" baseline="0" dirty="0">
                          <a:ln>
                            <a:noFill/>
                          </a:ln>
                          <a:solidFill>
                            <a:schemeClr val="tx1"/>
                          </a:solidFill>
                          <a:effectLst/>
                          <a:latin typeface="Coptic1" pitchFamily="2" charset="0"/>
                          <a:cs typeface="Arial" charset="0"/>
                        </a:rPr>
                        <a:t>: </a:t>
                      </a:r>
                      <a:r>
                        <a:rPr kumimoji="0" lang="en-US" sz="3950" b="0" i="0" u="none" strike="noStrike" cap="none" normalizeH="0" baseline="0" dirty="0" err="1">
                          <a:ln>
                            <a:noFill/>
                          </a:ln>
                          <a:solidFill>
                            <a:schemeClr val="tx1"/>
                          </a:solidFill>
                          <a:effectLst/>
                          <a:latin typeface="Coptic1" pitchFamily="2" charset="0"/>
                          <a:cs typeface="Arial" charset="0"/>
                        </a:rPr>
                        <a:t>kurion</a:t>
                      </a:r>
                      <a:r>
                        <a:rPr kumimoji="0" lang="en-US" sz="3950" b="0" i="0" u="none" strike="noStrike" cap="none" normalizeH="0" baseline="0" dirty="0">
                          <a:ln>
                            <a:noFill/>
                          </a:ln>
                          <a:solidFill>
                            <a:schemeClr val="tx1"/>
                          </a:solidFill>
                          <a:effectLst/>
                          <a:latin typeface="Coptic1" pitchFamily="2" charset="0"/>
                          <a:cs typeface="Arial" charset="0"/>
                        </a:rPr>
                        <a:t> </a:t>
                      </a:r>
                      <a:r>
                        <a:rPr kumimoji="0" lang="en-US" sz="3950" b="0" i="0" u="none" strike="noStrike" cap="none" normalizeH="0" baseline="0" dirty="0" err="1">
                          <a:ln>
                            <a:noFill/>
                          </a:ln>
                          <a:solidFill>
                            <a:schemeClr val="tx1"/>
                          </a:solidFill>
                          <a:effectLst/>
                          <a:latin typeface="Coptic1" pitchFamily="2" charset="0"/>
                          <a:cs typeface="Arial" charset="0"/>
                        </a:rPr>
                        <a:t>ke</a:t>
                      </a:r>
                      <a:r>
                        <a:rPr kumimoji="0" lang="en-US" sz="3950" b="0" i="0" u="none" strike="noStrike" cap="none" normalizeH="0" baseline="0" dirty="0">
                          <a:ln>
                            <a:noFill/>
                          </a:ln>
                          <a:solidFill>
                            <a:schemeClr val="tx1"/>
                          </a:solidFill>
                          <a:effectLst/>
                          <a:latin typeface="Coptic1" pitchFamily="2" charset="0"/>
                          <a:cs typeface="Arial" charset="0"/>
                        </a:rPr>
                        <a:t> ton </a:t>
                      </a:r>
                      <a:r>
                        <a:rPr kumimoji="0" lang="en-US" sz="3950" b="0" i="0" u="none" strike="noStrike" cap="none" normalizeH="0" baseline="0" dirty="0" err="1">
                          <a:ln>
                            <a:noFill/>
                          </a:ln>
                          <a:solidFill>
                            <a:schemeClr val="tx1"/>
                          </a:solidFill>
                          <a:effectLst/>
                          <a:latin typeface="Coptic1" pitchFamily="2" charset="0"/>
                          <a:cs typeface="Arial" charset="0"/>
                        </a:rPr>
                        <a:t>yeon</a:t>
                      </a:r>
                      <a:r>
                        <a:rPr kumimoji="0" lang="en-US" sz="3950" b="0" i="0" u="none" strike="noStrike" cap="none" normalizeH="0" baseline="0" dirty="0">
                          <a:ln>
                            <a:noFill/>
                          </a:ln>
                          <a:solidFill>
                            <a:schemeClr val="tx1"/>
                          </a:solidFill>
                          <a:effectLst/>
                          <a:latin typeface="Coptic1" pitchFamily="2" charset="0"/>
                          <a:cs typeface="Arial" charset="0"/>
                        </a:rPr>
                        <a:t> /~</a:t>
                      </a:r>
                      <a:r>
                        <a:rPr kumimoji="0" lang="en-US" sz="3950" b="0" i="0" u="none" strike="noStrike" cap="none" normalizeH="0" baseline="0" dirty="0" err="1">
                          <a:ln>
                            <a:noFill/>
                          </a:ln>
                          <a:solidFill>
                            <a:schemeClr val="tx1"/>
                          </a:solidFill>
                          <a:effectLst/>
                          <a:latin typeface="Coptic1" pitchFamily="2" charset="0"/>
                          <a:cs typeface="Arial" charset="0"/>
                        </a:rPr>
                        <a:t>mwn</a:t>
                      </a:r>
                      <a:r>
                        <a:rPr kumimoji="0" lang="en-US" sz="3950" b="0" i="0" u="none" strike="noStrike" cap="none" normalizeH="0" baseline="0" dirty="0">
                          <a:ln>
                            <a:noFill/>
                          </a:ln>
                          <a:solidFill>
                            <a:schemeClr val="tx1"/>
                          </a:solidFill>
                          <a:effectLst/>
                          <a:latin typeface="Coptic1" pitchFamily="2" charset="0"/>
                          <a:cs typeface="Arial" charset="0"/>
                        </a:rPr>
                        <a:t>: </a:t>
                      </a:r>
                      <a:r>
                        <a:rPr kumimoji="0" lang="en-US" sz="3950" b="0" i="0" u="none" strike="noStrike" cap="none" normalizeH="0" baseline="0" dirty="0" err="1">
                          <a:ln>
                            <a:noFill/>
                          </a:ln>
                          <a:solidFill>
                            <a:schemeClr val="tx1"/>
                          </a:solidFill>
                          <a:effectLst/>
                          <a:latin typeface="Coptic1" pitchFamily="2" charset="0"/>
                          <a:cs typeface="Arial" charset="0"/>
                        </a:rPr>
                        <a:t>i~keteucwmen</a:t>
                      </a:r>
                      <a:endParaRPr kumimoji="0" lang="en-US" sz="395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3950" b="0" i="0" u="none" strike="noStrike" cap="none" normalizeH="0" baseline="0" dirty="0" err="1">
                          <a:ln>
                            <a:noFill/>
                          </a:ln>
                          <a:solidFill>
                            <a:schemeClr val="tx1"/>
                          </a:solidFill>
                          <a:effectLst/>
                          <a:latin typeface="Coptic1" pitchFamily="2" charset="0"/>
                          <a:cs typeface="Arial" charset="0"/>
                        </a:rPr>
                        <a:t>covia</a:t>
                      </a:r>
                      <a:r>
                        <a:rPr kumimoji="0" lang="en-US" sz="3950" b="0" i="0" u="none" strike="noStrike" cap="none" normalizeH="0" baseline="0" dirty="0">
                          <a:ln>
                            <a:noFill/>
                          </a:ln>
                          <a:solidFill>
                            <a:schemeClr val="tx1"/>
                          </a:solidFill>
                          <a:effectLst/>
                          <a:latin typeface="Coptic1" pitchFamily="2" charset="0"/>
                          <a:cs typeface="Arial" charset="0"/>
                        </a:rPr>
                        <a:t>~ </a:t>
                      </a:r>
                      <a:r>
                        <a:rPr kumimoji="0" lang="en-US" sz="3950" b="0" i="0" u="none" strike="noStrike" cap="none" normalizeH="0" baseline="0" dirty="0" err="1">
                          <a:ln>
                            <a:noFill/>
                          </a:ln>
                          <a:solidFill>
                            <a:schemeClr val="tx1"/>
                          </a:solidFill>
                          <a:effectLst/>
                          <a:latin typeface="Coptic1" pitchFamily="2" charset="0"/>
                          <a:cs typeface="Arial" charset="0"/>
                        </a:rPr>
                        <a:t>oryi</a:t>
                      </a:r>
                      <a:r>
                        <a:rPr kumimoji="0" lang="en-US" sz="3950" b="0" i="0" u="none" strike="noStrike" cap="none" normalizeH="0" baseline="0" dirty="0">
                          <a:ln>
                            <a:noFill/>
                          </a:ln>
                          <a:solidFill>
                            <a:schemeClr val="tx1"/>
                          </a:solidFill>
                          <a:effectLst/>
                          <a:latin typeface="Coptic1" pitchFamily="2" charset="0"/>
                          <a:cs typeface="Arial" charset="0"/>
                        </a:rPr>
                        <a:t> </a:t>
                      </a:r>
                      <a:r>
                        <a:rPr kumimoji="0" lang="en-US" sz="3950" b="0" i="0" u="none" strike="noStrike" cap="none" normalizeH="0" baseline="0" dirty="0" err="1">
                          <a:ln>
                            <a:noFill/>
                          </a:ln>
                          <a:solidFill>
                            <a:schemeClr val="tx1"/>
                          </a:solidFill>
                          <a:effectLst/>
                          <a:latin typeface="Coptic1" pitchFamily="2" charset="0"/>
                          <a:cs typeface="Arial" charset="0"/>
                        </a:rPr>
                        <a:t>a~koucwmen</a:t>
                      </a:r>
                      <a:r>
                        <a:rPr kumimoji="0" lang="en-US" sz="3950" b="0" i="0" u="none" strike="noStrike" cap="none" normalizeH="0" baseline="0" dirty="0">
                          <a:ln>
                            <a:noFill/>
                          </a:ln>
                          <a:solidFill>
                            <a:schemeClr val="tx1"/>
                          </a:solidFill>
                          <a:effectLst/>
                          <a:latin typeface="Coptic1" pitchFamily="2" charset="0"/>
                          <a:cs typeface="Arial" charset="0"/>
                        </a:rPr>
                        <a:t> </a:t>
                      </a:r>
                      <a:r>
                        <a:rPr kumimoji="0" lang="en-US" sz="3950" b="0" i="0" u="none" strike="noStrike" cap="none" normalizeH="0" baseline="0" dirty="0" err="1">
                          <a:ln>
                            <a:noFill/>
                          </a:ln>
                          <a:solidFill>
                            <a:schemeClr val="tx1"/>
                          </a:solidFill>
                          <a:effectLst/>
                          <a:latin typeface="Coptic1" pitchFamily="2" charset="0"/>
                          <a:cs typeface="Arial" charset="0"/>
                        </a:rPr>
                        <a:t>tou</a:t>
                      </a:r>
                      <a:r>
                        <a:rPr kumimoji="0" lang="en-US" sz="3950" b="0" i="0" u="none" strike="noStrike" cap="none" normalizeH="0" baseline="0" dirty="0">
                          <a:ln>
                            <a:noFill/>
                          </a:ln>
                          <a:solidFill>
                            <a:schemeClr val="tx1"/>
                          </a:solidFill>
                          <a:effectLst/>
                          <a:latin typeface="Coptic1" pitchFamily="2" charset="0"/>
                          <a:cs typeface="Arial" charset="0"/>
                        </a:rPr>
                        <a:t> </a:t>
                      </a:r>
                      <a:r>
                        <a:rPr kumimoji="0" lang="en-US" sz="3950" b="0" i="0" u="none" strike="noStrike" cap="none" normalizeH="0" baseline="0" dirty="0" err="1">
                          <a:ln>
                            <a:noFill/>
                          </a:ln>
                          <a:solidFill>
                            <a:schemeClr val="tx1"/>
                          </a:solidFill>
                          <a:effectLst/>
                          <a:latin typeface="Coptic1" pitchFamily="2" charset="0"/>
                          <a:cs typeface="Arial" charset="0"/>
                        </a:rPr>
                        <a:t>a~giou</a:t>
                      </a:r>
                      <a:r>
                        <a:rPr kumimoji="0" lang="en-US" sz="3950" b="0" i="0" u="none" strike="noStrike" cap="none" normalizeH="0" baseline="0" dirty="0">
                          <a:ln>
                            <a:noFill/>
                          </a:ln>
                          <a:solidFill>
                            <a:schemeClr val="tx1"/>
                          </a:solidFill>
                          <a:effectLst/>
                          <a:latin typeface="Coptic1" pitchFamily="2" charset="0"/>
                          <a:cs typeface="Arial" charset="0"/>
                        </a:rPr>
                        <a:t> </a:t>
                      </a:r>
                      <a:r>
                        <a:rPr kumimoji="0" lang="en-US" sz="3950" b="0" i="0" u="none" strike="noStrike" cap="none" normalizeH="0" baseline="0" dirty="0" err="1">
                          <a:ln>
                            <a:noFill/>
                          </a:ln>
                          <a:solidFill>
                            <a:schemeClr val="tx1"/>
                          </a:solidFill>
                          <a:effectLst/>
                          <a:latin typeface="Coptic1" pitchFamily="2" charset="0"/>
                          <a:cs typeface="Arial" charset="0"/>
                        </a:rPr>
                        <a:t>eua~ggeliou</a:t>
                      </a:r>
                      <a:r>
                        <a:rPr kumimoji="0" lang="en-US" sz="3950" b="0" i="0" u="none" strike="noStrike" cap="none" normalizeH="0" baseline="0" dirty="0">
                          <a:ln>
                            <a:noFill/>
                          </a:ln>
                          <a:solidFill>
                            <a:schemeClr val="tx1"/>
                          </a:solidFill>
                          <a:effectLst/>
                          <a:latin typeface="Coptic1" pitchFamily="2" charset="0"/>
                          <a:cs typeface="Arial" charset="0"/>
                        </a:rPr>
                        <a:t>.</a:t>
                      </a:r>
                    </a:p>
                  </a:txBody>
                  <a:tcPr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fr-FR" sz="4000" b="0" i="0" u="none" strike="noStrike" cap="none" normalizeH="0" baseline="0" dirty="0">
                          <a:ln>
                            <a:noFill/>
                          </a:ln>
                          <a:solidFill>
                            <a:schemeClr val="tx1"/>
                          </a:solidFill>
                          <a:effectLst/>
                          <a:latin typeface="Arial" charset="0"/>
                          <a:cs typeface="Arial" charset="0"/>
                        </a:rPr>
                        <a:t>Afin que nous soyons dignes d'écouter le saint Évangile. Notre Seigneur et notre Dieu. Soyons attentifs avec sagesse et droiture pour écouter le saint Évangile.</a:t>
                      </a:r>
                      <a:endParaRPr kumimoji="0" lang="en-US" sz="4000" b="0" i="0" u="none" strike="noStrike" cap="none" normalizeH="0" baseline="0" dirty="0">
                        <a:ln>
                          <a:noFill/>
                        </a:ln>
                        <a:solidFill>
                          <a:schemeClr val="tx1"/>
                        </a:solidFill>
                        <a:effectLst/>
                        <a:latin typeface="Arial" charset="0"/>
                        <a:cs typeface="Arial" charset="0"/>
                      </a:endParaRPr>
                    </a:p>
                  </a:txBody>
                  <a:tcPr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لكى نكون مستحقين لسماع الإنجيل </a:t>
                      </a:r>
                      <a:r>
                        <a:rPr kumimoji="0" lang="ar-EG" sz="4800" b="0" i="0" u="none" strike="noStrike" cap="none" normalizeH="0" baseline="0" dirty="0" err="1">
                          <a:ln>
                            <a:noFill/>
                          </a:ln>
                          <a:solidFill>
                            <a:schemeClr val="tx1"/>
                          </a:solidFill>
                          <a:effectLst/>
                          <a:latin typeface="Coptic1" pitchFamily="2" charset="0"/>
                          <a:cs typeface="Arial" charset="0"/>
                        </a:rPr>
                        <a:t>الإلهى</a:t>
                      </a:r>
                      <a:r>
                        <a:rPr kumimoji="0" lang="ar-EG" sz="4800" b="0" i="0" u="none" strike="noStrike" cap="none" normalizeH="0" baseline="0" dirty="0">
                          <a:ln>
                            <a:noFill/>
                          </a:ln>
                          <a:solidFill>
                            <a:schemeClr val="tx1"/>
                          </a:solidFill>
                          <a:effectLst/>
                          <a:latin typeface="Coptic1" pitchFamily="2" charset="0"/>
                          <a:cs typeface="Arial" charset="0"/>
                        </a:rPr>
                        <a:t> المقدس، نتوسل من</a:t>
                      </a:r>
                      <a:r>
                        <a:rPr kumimoji="0" lang="fr-FR" sz="4800" b="0" i="0" u="none" strike="noStrike" cap="none" normalizeH="0" baseline="0" dirty="0">
                          <a:ln>
                            <a:noFill/>
                          </a:ln>
                          <a:solidFill>
                            <a:schemeClr val="tx1"/>
                          </a:solidFill>
                          <a:effectLst/>
                          <a:latin typeface="Coptic1" pitchFamily="2" charset="0"/>
                          <a:cs typeface="Arial" charset="0"/>
                        </a:rPr>
                        <a:t> </a:t>
                      </a:r>
                      <a:r>
                        <a:rPr kumimoji="0" lang="ar-EG" sz="4800" b="0" i="0" u="none" strike="noStrike" cap="none" normalizeH="0" baseline="0" dirty="0">
                          <a:ln>
                            <a:noFill/>
                          </a:ln>
                          <a:solidFill>
                            <a:schemeClr val="tx1"/>
                          </a:solidFill>
                          <a:effectLst/>
                          <a:latin typeface="Coptic1" pitchFamily="2" charset="0"/>
                          <a:cs typeface="Arial" charset="0"/>
                        </a:rPr>
                        <a:t>ربنا وإلهنا، انصتوا بحكمة للإنجيل المقدس</a:t>
                      </a:r>
                      <a:endParaRPr kumimoji="0" lang="en-US" sz="4800" b="0" i="0" u="none" strike="noStrike" cap="none" normalizeH="0" baseline="0" dirty="0">
                        <a:ln>
                          <a:noFill/>
                        </a:ln>
                        <a:solidFill>
                          <a:schemeClr val="tx1"/>
                        </a:solidFill>
                        <a:effectLst/>
                        <a:latin typeface="Coptic1" pitchFamily="2" charset="0"/>
                        <a:cs typeface="Arial" charset="0"/>
                      </a:endParaRPr>
                    </a:p>
                  </a:txBody>
                  <a:tcP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09617199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587308" name="Group 44"/>
          <p:cNvGraphicFramePr>
            <a:graphicFrameLocks noGrp="1"/>
          </p:cNvGraphicFramePr>
          <p:nvPr/>
        </p:nvGraphicFramePr>
        <p:xfrm>
          <a:off x="0" y="1046527"/>
          <a:ext cx="12191997" cy="5013960"/>
        </p:xfrm>
        <a:graphic>
          <a:graphicData uri="http://schemas.openxmlformats.org/drawingml/2006/table">
            <a:tbl>
              <a:tblPr/>
              <a:tblGrid>
                <a:gridCol w="4207857">
                  <a:extLst>
                    <a:ext uri="{9D8B030D-6E8A-4147-A177-3AD203B41FA5}">
                      <a16:colId xmlns:a16="http://schemas.microsoft.com/office/drawing/2014/main" val="20000"/>
                    </a:ext>
                  </a:extLst>
                </a:gridCol>
                <a:gridCol w="4723489">
                  <a:extLst>
                    <a:ext uri="{9D8B030D-6E8A-4147-A177-3AD203B41FA5}">
                      <a16:colId xmlns:a16="http://schemas.microsoft.com/office/drawing/2014/main" val="20001"/>
                    </a:ext>
                  </a:extLst>
                </a:gridCol>
                <a:gridCol w="3260651">
                  <a:extLst>
                    <a:ext uri="{9D8B030D-6E8A-4147-A177-3AD203B41FA5}">
                      <a16:colId xmlns:a16="http://schemas.microsoft.com/office/drawing/2014/main" val="20002"/>
                    </a:ext>
                  </a:extLst>
                </a:gridCol>
              </a:tblGrid>
              <a:tr h="50139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err="1">
                          <a:ln>
                            <a:noFill/>
                          </a:ln>
                          <a:solidFill>
                            <a:schemeClr val="tx1"/>
                          </a:solidFill>
                          <a:effectLst/>
                          <a:latin typeface="Coptic1" pitchFamily="2" charset="0"/>
                          <a:cs typeface="Arial" charset="0"/>
                        </a:rPr>
                        <a:t>Qen</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P,#c</a:t>
                      </a:r>
                      <a:r>
                        <a:rPr kumimoji="0" lang="en-US" sz="4800" b="0" i="0" u="none" strike="noStrike" cap="none" normalizeH="0" baseline="0">
                          <a:ln>
                            <a:noFill/>
                          </a:ln>
                          <a:solidFill>
                            <a:schemeClr val="tx1"/>
                          </a:solidFill>
                          <a:effectLst/>
                          <a:latin typeface="Coptic1" pitchFamily="2" charset="0"/>
                          <a:cs typeface="Arial" charset="0"/>
                        </a:rPr>
                        <a:t># I/#c# pen[</a:t>
                      </a:r>
                      <a:r>
                        <a:rPr kumimoji="0" lang="en-US" sz="4800" b="0" i="0" u="none" strike="noStrike" cap="none" normalizeH="0" baseline="0" err="1">
                          <a:ln>
                            <a:noFill/>
                          </a:ln>
                          <a:solidFill>
                            <a:schemeClr val="tx1"/>
                          </a:solidFill>
                          <a:effectLst/>
                          <a:latin typeface="Coptic1" pitchFamily="2" charset="0"/>
                          <a:cs typeface="Arial" charset="0"/>
                        </a:rPr>
                        <a:t>oic</a:t>
                      </a:r>
                      <a:endParaRPr kumimoji="0" lang="en-US" sz="48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4800" b="0" i="1"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Diacre:</a:t>
                      </a:r>
                      <a:endParaRPr kumimoji="0" lang="fr-CA" sz="2700" b="0" i="0" u="sng" strike="noStrike" cap="none" normalizeH="0" baseline="0" dirty="0">
                        <a:ln>
                          <a:noFill/>
                        </a:ln>
                        <a:solidFill>
                          <a:srgbClr val="FF9933"/>
                        </a:solidFill>
                        <a:effectLst/>
                        <a:latin typeface="Arial" charset="0"/>
                        <a:cs typeface="Arial" pitchFamily="34"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4400" b="0" i="0" u="none" strike="noStrike" cap="none" normalizeH="0" baseline="0" dirty="0">
                          <a:ln>
                            <a:noFill/>
                          </a:ln>
                          <a:solidFill>
                            <a:schemeClr val="tx1"/>
                          </a:solidFill>
                          <a:effectLst/>
                          <a:latin typeface="Arial" charset="0"/>
                          <a:cs typeface="Arial" charset="0"/>
                        </a:rPr>
                        <a:t>Par le Christ </a:t>
                      </a:r>
                      <a:r>
                        <a:rPr kumimoji="0" lang="en-CA" sz="4400" b="0" i="0" u="none" strike="noStrike" cap="none" normalizeH="0" baseline="0" dirty="0" err="1">
                          <a:ln>
                            <a:noFill/>
                          </a:ln>
                          <a:solidFill>
                            <a:schemeClr val="tx1"/>
                          </a:solidFill>
                          <a:effectLst/>
                          <a:latin typeface="Arial" charset="0"/>
                          <a:cs typeface="Arial" charset="0"/>
                        </a:rPr>
                        <a:t>Jésus</a:t>
                      </a:r>
                      <a:r>
                        <a:rPr kumimoji="0" lang="en-CA" sz="4400" b="0" i="0" u="none" strike="noStrike" cap="none" normalizeH="0" baseline="0" dirty="0">
                          <a:ln>
                            <a:noFill/>
                          </a:ln>
                          <a:solidFill>
                            <a:schemeClr val="tx1"/>
                          </a:solidFill>
                          <a:effectLst/>
                          <a:latin typeface="Arial" charset="0"/>
                          <a:cs typeface="Arial" charset="0"/>
                        </a:rPr>
                        <a:t> </a:t>
                      </a:r>
                      <a:r>
                        <a:rPr kumimoji="0" lang="en-CA" sz="4400" b="0" i="0" u="none" strike="noStrike" cap="none" normalizeH="0" baseline="0" dirty="0" err="1">
                          <a:ln>
                            <a:noFill/>
                          </a:ln>
                          <a:solidFill>
                            <a:schemeClr val="tx1"/>
                          </a:solidFill>
                          <a:effectLst/>
                          <a:latin typeface="Arial" charset="0"/>
                          <a:cs typeface="Arial" charset="0"/>
                        </a:rPr>
                        <a:t>notre</a:t>
                      </a:r>
                      <a:r>
                        <a:rPr kumimoji="0" lang="en-CA" sz="4400" b="0" i="0" u="none" strike="noStrike" cap="none" normalizeH="0" baseline="0" dirty="0">
                          <a:ln>
                            <a:noFill/>
                          </a:ln>
                          <a:solidFill>
                            <a:schemeClr val="tx1"/>
                          </a:solidFill>
                          <a:effectLst/>
                          <a:latin typeface="Arial" charset="0"/>
                          <a:cs typeface="Arial" charset="0"/>
                        </a:rPr>
                        <a:t> Seigneur</a:t>
                      </a: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الشماس:</a:t>
                      </a:r>
                      <a:endParaRPr kumimoji="0" lang="ar-EG" sz="2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5500" b="0" i="0" u="none" strike="noStrike" cap="none" normalizeH="0" baseline="0" dirty="0">
                          <a:ln>
                            <a:noFill/>
                          </a:ln>
                          <a:solidFill>
                            <a:schemeClr val="tx1"/>
                          </a:solidFill>
                          <a:effectLst/>
                          <a:latin typeface="Arial" charset="0"/>
                          <a:cs typeface="Arial" charset="0"/>
                        </a:rPr>
                        <a:t>بالمسيح يسوع ربنا</a:t>
                      </a:r>
                      <a:endParaRPr kumimoji="0" lang="en-US" sz="55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283374868"/>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2972174835"/>
              </p:ext>
            </p:extLst>
          </p:nvPr>
        </p:nvGraphicFramePr>
        <p:xfrm>
          <a:off x="-1" y="1124805"/>
          <a:ext cx="12192000" cy="5071872"/>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48996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50" b="0" i="0" u="none" strike="noStrike" cap="none" normalizeH="0" baseline="0" dirty="0">
                          <a:ln>
                            <a:noFill/>
                          </a:ln>
                          <a:solidFill>
                            <a:schemeClr val="tx1"/>
                          </a:solidFill>
                          <a:effectLst/>
                          <a:latin typeface="Arial" charset="0"/>
                          <a:cs typeface="Arial" charset="0"/>
                        </a:rPr>
                        <a:t>Heureux celui que tu choisis et que tu admets en ta présence, pour qu'il habite dans tes parvis ! Dans ta bonté, tu nous exauces par des prodiges, Dieu de notre salut, espoir de toutes les extrémités lointaines de la terre et de la mer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305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50" b="0" i="0" u="none" strike="noStrike" cap="none" normalizeH="0" baseline="0" dirty="0">
                          <a:ln>
                            <a:noFill/>
                          </a:ln>
                          <a:solidFill>
                            <a:schemeClr val="tx1"/>
                          </a:solidFill>
                          <a:effectLst/>
                          <a:latin typeface="Arial" charset="0"/>
                          <a:cs typeface="Arial" charset="0"/>
                        </a:rPr>
                        <a:t>Alléluia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طُوبَى لِلَّذِي تَخْتَارُهُ وَتُقَرِّبُهُ لِيَسْكُنَ فِي دِيَارِكَ. </a:t>
                      </a:r>
                      <a:r>
                        <a:rPr kumimoji="0" lang="ar-SA" sz="4300" b="0" i="0" u="none" strike="noStrike" cap="none" normalizeH="0" baseline="0" dirty="0" err="1">
                          <a:ln>
                            <a:noFill/>
                          </a:ln>
                          <a:solidFill>
                            <a:schemeClr val="tx1"/>
                          </a:solidFill>
                          <a:effectLst/>
                          <a:latin typeface="Arial" charset="0"/>
                          <a:cs typeface="Arial" charset="0"/>
                        </a:rPr>
                        <a:t>تَسْتَجِيبُنَا</a:t>
                      </a:r>
                      <a:r>
                        <a:rPr kumimoji="0" lang="ar-SA" sz="4300" b="0" i="0" u="none" strike="noStrike" cap="none" normalizeH="0" baseline="0" dirty="0">
                          <a:ln>
                            <a:noFill/>
                          </a:ln>
                          <a:solidFill>
                            <a:schemeClr val="tx1"/>
                          </a:solidFill>
                          <a:effectLst/>
                          <a:latin typeface="Arial" charset="0"/>
                          <a:cs typeface="Arial" charset="0"/>
                        </a:rPr>
                        <a:t> يَا إِلهَ خَلاَصِنَا، يَا مُتَّكَلَ جَمِيعِ أَقَاصِي الأَرْضِ وَالْبَحْرِ الْبَعِيدَةِ.</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err="1">
                          <a:ln>
                            <a:noFill/>
                          </a:ln>
                          <a:solidFill>
                            <a:schemeClr val="tx1"/>
                          </a:solidFill>
                          <a:effectLst/>
                          <a:latin typeface="Arial" charset="0"/>
                          <a:cs typeface="Arial" charset="0"/>
                        </a:rPr>
                        <a:t>الليلويا</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5" name="Tableau 4">
            <a:extLst>
              <a:ext uri="{FF2B5EF4-FFF2-40B4-BE49-F238E27FC236}">
                <a16:creationId xmlns:a16="http://schemas.microsoft.com/office/drawing/2014/main" id="{FCAC253F-9B21-435F-ACC3-FB39D2779D56}"/>
              </a:ext>
            </a:extLst>
          </p:cNvPr>
          <p:cNvGraphicFramePr>
            <a:graphicFrameLocks noGrp="1"/>
          </p:cNvGraphicFramePr>
          <p:nvPr>
            <p:extLst>
              <p:ext uri="{D42A27DB-BD31-4B8C-83A1-F6EECF244321}">
                <p14:modId xmlns:p14="http://schemas.microsoft.com/office/powerpoint/2010/main" val="422239930"/>
              </p:ext>
            </p:extLst>
          </p:nvPr>
        </p:nvGraphicFramePr>
        <p:xfrm>
          <a:off x="1038808" y="0"/>
          <a:ext cx="10114383" cy="640080"/>
        </p:xfrm>
        <a:graphic>
          <a:graphicData uri="http://schemas.openxmlformats.org/drawingml/2006/table">
            <a:tbl>
              <a:tblPr firstRow="1" bandRow="1">
                <a:tableStyleId>{2D5ABB26-0587-4C30-8999-92F81FD0307C}</a:tableStyleId>
              </a:tblPr>
              <a:tblGrid>
                <a:gridCol w="10114383">
                  <a:extLst>
                    <a:ext uri="{9D8B030D-6E8A-4147-A177-3AD203B41FA5}">
                      <a16:colId xmlns:a16="http://schemas.microsoft.com/office/drawing/2014/main" val="2237704396"/>
                    </a:ext>
                  </a:extLst>
                </a:gridCol>
              </a:tblGrid>
              <a:tr h="5791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800" b="0" dirty="0">
                          <a:latin typeface="Arial" charset="0"/>
                          <a:cs typeface="Arial" charset="0"/>
                        </a:rPr>
                        <a:t>Psaume 64 : 5-6</a:t>
                      </a:r>
                      <a:r>
                        <a:rPr lang="en-CA" sz="2800" b="0" dirty="0">
                          <a:latin typeface="Arial" charset="0"/>
                          <a:cs typeface="Arial" charset="0"/>
                        </a:rPr>
                        <a:t> </a:t>
                      </a:r>
                      <a:r>
                        <a:rPr lang="fr-FR" sz="2800" b="0" dirty="0">
                          <a:latin typeface="Arial" charset="0"/>
                          <a:cs typeface="Arial" charset="0"/>
                        </a:rPr>
                        <a:t> -  </a:t>
                      </a:r>
                      <a:r>
                        <a:rPr lang="ar-EG" sz="3600" b="0" dirty="0">
                          <a:latin typeface="Arial" charset="0"/>
                          <a:cs typeface="Arial" charset="0"/>
                        </a:rPr>
                        <a:t>المزمور </a:t>
                      </a:r>
                      <a:r>
                        <a:rPr lang="ar-EG" sz="2800" b="0" dirty="0">
                          <a:latin typeface="Arial" charset="0"/>
                          <a:cs typeface="Arial" charset="0"/>
                        </a:rPr>
                        <a:t>64 : 5-6</a:t>
                      </a:r>
                      <a:endParaRPr lang="en-US" sz="2800" b="0" dirty="0">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7602828"/>
                  </a:ext>
                </a:extLst>
              </a:tr>
            </a:tbl>
          </a:graphicData>
        </a:graphic>
      </p:graphicFrame>
    </p:spTree>
    <p:extLst>
      <p:ext uri="{BB962C8B-B14F-4D97-AF65-F5344CB8AC3E}">
        <p14:creationId xmlns:p14="http://schemas.microsoft.com/office/powerpoint/2010/main" val="25670088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1429768618"/>
              </p:ext>
            </p:extLst>
          </p:nvPr>
        </p:nvGraphicFramePr>
        <p:xfrm>
          <a:off x="0" y="831669"/>
          <a:ext cx="12192000" cy="5727751"/>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572775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Jésus reprit donc la parole, et leur dit: En vérité, en vérité, je vous le dis, le Fils ne peut rien faire de lui-même, il ne fait que ce qu'il voit faire au Père; et tout ce que le Père fait, le Fils aussi le fait pareillement. Car le Père aime le Fils, et lui montre tout ce qu'il fait; et il lui montrera des œuvres plus grandes que celles-ci, afin que vous soyez dans l'étonnement. Car, comme le Père ressuscite les morts et donne la vie, ainsi le Fils donne la vie à qui il veut.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dirty="0">
                          <a:ln>
                            <a:noFill/>
                          </a:ln>
                          <a:solidFill>
                            <a:schemeClr val="tx1"/>
                          </a:solidFill>
                          <a:effectLst/>
                          <a:latin typeface="Arial" charset="0"/>
                          <a:cs typeface="Arial" charset="0"/>
                        </a:rPr>
                        <a:t>فَأَجَابَ يَسُوعُ وَقَالَ لَهُمُ: «الْحَقَّ </a:t>
                      </a:r>
                      <a:r>
                        <a:rPr kumimoji="0" lang="ar-SA" sz="4000" b="0" i="0" u="none" strike="noStrike" cap="none" normalizeH="0" baseline="0" dirty="0" err="1">
                          <a:ln>
                            <a:noFill/>
                          </a:ln>
                          <a:solidFill>
                            <a:schemeClr val="tx1"/>
                          </a:solidFill>
                          <a:effectLst/>
                          <a:latin typeface="Arial" charset="0"/>
                          <a:cs typeface="Arial" charset="0"/>
                        </a:rPr>
                        <a:t>الْحَقَّ</a:t>
                      </a:r>
                      <a:r>
                        <a:rPr kumimoji="0" lang="ar-SA" sz="4000" b="0" i="0" u="none" strike="noStrike" cap="none" normalizeH="0" baseline="0" dirty="0">
                          <a:ln>
                            <a:noFill/>
                          </a:ln>
                          <a:solidFill>
                            <a:schemeClr val="tx1"/>
                          </a:solidFill>
                          <a:effectLst/>
                          <a:latin typeface="Arial" charset="0"/>
                          <a:cs typeface="Arial" charset="0"/>
                        </a:rPr>
                        <a:t> أَقُولُ لَكُمْ: لاَ يَقْدِرُ الابْنُ أَنْ يَعْمَلَ مِنْ نَفْسِهِ شَيْئًا إِلاَّ مَا يَنْظُرُ الآبَ يَعْمَلُ. لأَنْ مَهْمَا عَمِلَ ذَاكَ فَهذَا يَعْمَلُهُ الابْنُ كَذلِكَ.</a:t>
                      </a:r>
                      <a:r>
                        <a:rPr kumimoji="0" lang="fr-FR" sz="4000" b="0" i="0" u="none" strike="noStrike" cap="none" normalizeH="0" baseline="0" dirty="0">
                          <a:ln>
                            <a:noFill/>
                          </a:ln>
                          <a:solidFill>
                            <a:schemeClr val="tx1"/>
                          </a:solidFill>
                          <a:effectLst/>
                          <a:latin typeface="Arial" charset="0"/>
                          <a:cs typeface="Arial" charset="0"/>
                        </a:rPr>
                        <a:t> </a:t>
                      </a:r>
                      <a:r>
                        <a:rPr kumimoji="0" lang="ar-AE" sz="4000" b="0" i="0" u="none" strike="noStrike" cap="none" normalizeH="0" baseline="0" dirty="0">
                          <a:ln>
                            <a:noFill/>
                          </a:ln>
                          <a:solidFill>
                            <a:schemeClr val="tx1"/>
                          </a:solidFill>
                          <a:effectLst/>
                          <a:latin typeface="Arial" charset="0"/>
                          <a:cs typeface="Arial" charset="0"/>
                        </a:rPr>
                        <a:t>لأَنَّ الآبَ يُحِبُّ الابْنَ وَيُرِيهِ جَمِيعَ مَا هُوَ يَعْمَلُهُ، وَسَيُرِيهِ أَعْمَالًا أَعْظَمَ مِنْ هذِهِ لِتَتَعَجَّبُوا أَنْتُمْ.</a:t>
                      </a:r>
                      <a:r>
                        <a:rPr kumimoji="0" lang="fr-FR" sz="4000" b="0" i="0" u="none" strike="noStrike" cap="none" normalizeH="0" baseline="0" dirty="0">
                          <a:ln>
                            <a:noFill/>
                          </a:ln>
                          <a:solidFill>
                            <a:schemeClr val="tx1"/>
                          </a:solidFill>
                          <a:effectLst/>
                          <a:latin typeface="Arial" charset="0"/>
                          <a:cs typeface="Arial" charset="0"/>
                        </a:rPr>
                        <a:t> </a:t>
                      </a:r>
                      <a:r>
                        <a:rPr kumimoji="0" lang="ar-AE" sz="4000" b="0" i="0" u="none" strike="noStrike" cap="none" normalizeH="0" baseline="0" dirty="0">
                          <a:ln>
                            <a:noFill/>
                          </a:ln>
                          <a:solidFill>
                            <a:schemeClr val="tx1"/>
                          </a:solidFill>
                          <a:effectLst/>
                          <a:latin typeface="Arial" charset="0"/>
                          <a:cs typeface="Arial" charset="0"/>
                        </a:rPr>
                        <a:t>لأَنَّهُ كَمَا أَنَّ الآبَ يُقِيمُ الأَمْوَاتَ وَيُحْيِي، كَذلِكَ الابْنُ أَيْضًا يُحْيِي مَنْ يَشَاءُ.</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5" name="Tableau 4">
            <a:extLst>
              <a:ext uri="{FF2B5EF4-FFF2-40B4-BE49-F238E27FC236}">
                <a16:creationId xmlns:a16="http://schemas.microsoft.com/office/drawing/2014/main" id="{FCAC253F-9B21-435F-ACC3-FB39D2779D56}"/>
              </a:ext>
            </a:extLst>
          </p:cNvPr>
          <p:cNvGraphicFramePr>
            <a:graphicFrameLocks noGrp="1"/>
          </p:cNvGraphicFramePr>
          <p:nvPr>
            <p:extLst>
              <p:ext uri="{D42A27DB-BD31-4B8C-83A1-F6EECF244321}">
                <p14:modId xmlns:p14="http://schemas.microsoft.com/office/powerpoint/2010/main" val="1780497901"/>
              </p:ext>
            </p:extLst>
          </p:nvPr>
        </p:nvGraphicFramePr>
        <p:xfrm>
          <a:off x="1222310" y="9331"/>
          <a:ext cx="9747380" cy="640080"/>
        </p:xfrm>
        <a:graphic>
          <a:graphicData uri="http://schemas.openxmlformats.org/drawingml/2006/table">
            <a:tbl>
              <a:tblPr firstRow="1" bandRow="1">
                <a:tableStyleId>{2D5ABB26-0587-4C30-8999-92F81FD0307C}</a:tableStyleId>
              </a:tblPr>
              <a:tblGrid>
                <a:gridCol w="9747380">
                  <a:extLst>
                    <a:ext uri="{9D8B030D-6E8A-4147-A177-3AD203B41FA5}">
                      <a16:colId xmlns:a16="http://schemas.microsoft.com/office/drawing/2014/main" val="2237704396"/>
                    </a:ext>
                  </a:extLst>
                </a:gridCol>
              </a:tblGrid>
              <a:tr h="5791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800" b="0" dirty="0">
                          <a:latin typeface="Arial" charset="0"/>
                          <a:cs typeface="Arial" charset="0"/>
                        </a:rPr>
                        <a:t>Jean 5 : 19-29</a:t>
                      </a:r>
                      <a:r>
                        <a:rPr lang="en-CA" sz="2800" b="0" dirty="0">
                          <a:latin typeface="Arial" charset="0"/>
                          <a:cs typeface="Arial" charset="0"/>
                        </a:rPr>
                        <a:t> </a:t>
                      </a:r>
                      <a:r>
                        <a:rPr lang="fr-FR" sz="2800" b="0" dirty="0">
                          <a:latin typeface="Arial" charset="0"/>
                          <a:cs typeface="Arial" charset="0"/>
                        </a:rPr>
                        <a:t> - </a:t>
                      </a:r>
                      <a:r>
                        <a:rPr lang="ar-EG" sz="3600" b="0" dirty="0">
                          <a:latin typeface="Arial" charset="0"/>
                          <a:cs typeface="Arial" charset="0"/>
                        </a:rPr>
                        <a:t>يوحنا  </a:t>
                      </a:r>
                      <a:r>
                        <a:rPr lang="ar-EG" sz="3200" b="0" dirty="0">
                          <a:latin typeface="Arial" charset="0"/>
                          <a:cs typeface="Arial" charset="0"/>
                        </a:rPr>
                        <a:t>5 : 19-29</a:t>
                      </a:r>
                      <a:endParaRPr lang="en-US" sz="2800" b="0" dirty="0">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7602828"/>
                  </a:ext>
                </a:extLst>
              </a:tr>
            </a:tbl>
          </a:graphicData>
        </a:graphic>
      </p:graphicFrame>
    </p:spTree>
    <p:extLst>
      <p:ext uri="{BB962C8B-B14F-4D97-AF65-F5344CB8AC3E}">
        <p14:creationId xmlns:p14="http://schemas.microsoft.com/office/powerpoint/2010/main" val="34736321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4151875732"/>
              </p:ext>
            </p:extLst>
          </p:nvPr>
        </p:nvGraphicFramePr>
        <p:xfrm>
          <a:off x="0" y="0"/>
          <a:ext cx="12192000" cy="685800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300" b="0" i="0" u="none" strike="noStrike" cap="none" normalizeH="0" baseline="0" dirty="0">
                          <a:ln>
                            <a:noFill/>
                          </a:ln>
                          <a:solidFill>
                            <a:schemeClr val="tx1"/>
                          </a:solidFill>
                          <a:effectLst/>
                          <a:latin typeface="Arial" charset="0"/>
                          <a:cs typeface="Arial" charset="0"/>
                        </a:rPr>
                        <a:t>Le Père ne juge personne, mais il a remis tout jugement au Fils, afin que tous honorent le Fils comme ils honorent le Père. Celui qui n'honore pas le Fils n'honore pas le Père qui l'a envoyé. En vérité, en vérité, je vous le dis, celui qui écoute ma parole, et qui croit à celui qui m'a envoyé, a la vie éternelle et ne vient point en jugement, mais il est passé de la mort à la vie.</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600" b="0" i="0" u="none" strike="noStrike" cap="none" normalizeH="0" baseline="0" dirty="0">
                          <a:ln>
                            <a:noFill/>
                          </a:ln>
                          <a:solidFill>
                            <a:schemeClr val="tx1"/>
                          </a:solidFill>
                          <a:effectLst/>
                          <a:latin typeface="Arial" charset="0"/>
                          <a:cs typeface="Arial" charset="0"/>
                        </a:rPr>
                        <a:t>لأَنَّ الآبَ لاَ يَدِينُ أَحَدًا، بَلْ قَدْ أَعْطَى كُلَّ الدَّيْنُونَةِ لِلابْنِ،</a:t>
                      </a:r>
                      <a:r>
                        <a:rPr kumimoji="0" lang="fr-FR" sz="4600" b="0" i="0" u="none" strike="noStrike" cap="none" normalizeH="0" baseline="0" dirty="0">
                          <a:ln>
                            <a:noFill/>
                          </a:ln>
                          <a:solidFill>
                            <a:schemeClr val="tx1"/>
                          </a:solidFill>
                          <a:effectLst/>
                          <a:latin typeface="Arial" charset="0"/>
                          <a:cs typeface="Arial" charset="0"/>
                        </a:rPr>
                        <a:t> </a:t>
                      </a:r>
                      <a:r>
                        <a:rPr kumimoji="0" lang="ar-AE" sz="4600" b="0" i="0" u="none" strike="noStrike" cap="none" normalizeH="0" baseline="0" dirty="0">
                          <a:ln>
                            <a:noFill/>
                          </a:ln>
                          <a:solidFill>
                            <a:schemeClr val="tx1"/>
                          </a:solidFill>
                          <a:effectLst/>
                          <a:latin typeface="Arial" charset="0"/>
                          <a:cs typeface="Arial" charset="0"/>
                        </a:rPr>
                        <a:t>لِكَيْ يُكْرِمَ الْجَمِيعُ الابْنَ كَمَا يُكْرِمُونَ الآبَ. مَنْ لاَ يُكْرِمُ الابْنَ لاَ يُكْرِمُ الآبَ الَّذِي أَرْسَلَهُ.</a:t>
                      </a:r>
                      <a:r>
                        <a:rPr kumimoji="0" lang="fr-FR" sz="4600" b="0" i="0" u="none" strike="noStrike" cap="none" normalizeH="0" baseline="0" dirty="0">
                          <a:ln>
                            <a:noFill/>
                          </a:ln>
                          <a:solidFill>
                            <a:schemeClr val="tx1"/>
                          </a:solidFill>
                          <a:effectLst/>
                          <a:latin typeface="Arial" charset="0"/>
                          <a:cs typeface="Arial" charset="0"/>
                        </a:rPr>
                        <a:t> </a:t>
                      </a:r>
                      <a:r>
                        <a:rPr kumimoji="0" lang="ar-AE" sz="4600" b="0" i="0" u="none" strike="noStrike" cap="none" normalizeH="0" baseline="0" dirty="0">
                          <a:ln>
                            <a:noFill/>
                          </a:ln>
                          <a:solidFill>
                            <a:schemeClr val="tx1"/>
                          </a:solidFill>
                          <a:effectLst/>
                          <a:latin typeface="Arial" charset="0"/>
                          <a:cs typeface="Arial" charset="0"/>
                        </a:rPr>
                        <a:t>«اَلْحَقَّ </a:t>
                      </a:r>
                      <a:r>
                        <a:rPr kumimoji="0" lang="ar-AE" sz="4600" b="0" i="0" u="none" strike="noStrike" cap="none" normalizeH="0" baseline="0" dirty="0" err="1">
                          <a:ln>
                            <a:noFill/>
                          </a:ln>
                          <a:solidFill>
                            <a:schemeClr val="tx1"/>
                          </a:solidFill>
                          <a:effectLst/>
                          <a:latin typeface="Arial" charset="0"/>
                          <a:cs typeface="Arial" charset="0"/>
                        </a:rPr>
                        <a:t>الْحَقَّ</a:t>
                      </a:r>
                      <a:r>
                        <a:rPr kumimoji="0" lang="ar-AE" sz="4600" b="0" i="0" u="none" strike="noStrike" cap="none" normalizeH="0" baseline="0" dirty="0">
                          <a:ln>
                            <a:noFill/>
                          </a:ln>
                          <a:solidFill>
                            <a:schemeClr val="tx1"/>
                          </a:solidFill>
                          <a:effectLst/>
                          <a:latin typeface="Arial" charset="0"/>
                          <a:cs typeface="Arial" charset="0"/>
                        </a:rPr>
                        <a:t> أَقُولُ لَكُمْ: إِنَّ مَنْ يَسْمَعُ كَلاَمِي وَيُؤْمِنُ بِالَّذِي أَرْسَلَنِي</a:t>
                      </a:r>
                      <a:r>
                        <a:rPr kumimoji="0" lang="fr-FR" sz="4600" b="0" i="0" u="none" strike="noStrike" cap="none" normalizeH="0" baseline="0" dirty="0">
                          <a:ln>
                            <a:noFill/>
                          </a:ln>
                          <a:solidFill>
                            <a:schemeClr val="tx1"/>
                          </a:solidFill>
                          <a:effectLst/>
                          <a:latin typeface="Arial" charset="0"/>
                          <a:cs typeface="Arial" charset="0"/>
                        </a:rPr>
                        <a:t>  </a:t>
                      </a:r>
                      <a:r>
                        <a:rPr kumimoji="0" lang="ar-AE" sz="4600" b="0" i="0" u="none" strike="noStrike" cap="none" normalizeH="0" baseline="0" dirty="0">
                          <a:ln>
                            <a:noFill/>
                          </a:ln>
                          <a:solidFill>
                            <a:schemeClr val="tx1"/>
                          </a:solidFill>
                          <a:effectLst/>
                          <a:latin typeface="Arial" charset="0"/>
                          <a:cs typeface="Arial" charset="0"/>
                        </a:rPr>
                        <a:t>فَلَهُ حَيَاةٌ أَبَدِيَّةٌ، وَلاَ يَأْتِي إِلَى دَيْنُونَةٍ، بَلْ قَدِ انْتَقَلَ مِنَ الْمَوْتِ إِلَى الْحَيَاةِ.</a:t>
                      </a:r>
                      <a:endParaRPr kumimoji="0" lang="en-US" sz="46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0622840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180834114"/>
              </p:ext>
            </p:extLst>
          </p:nvPr>
        </p:nvGraphicFramePr>
        <p:xfrm>
          <a:off x="0" y="0"/>
          <a:ext cx="12192000" cy="685800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00" b="0" i="0" u="none" strike="noStrike" cap="none" normalizeH="0" baseline="0" dirty="0">
                          <a:ln>
                            <a:noFill/>
                          </a:ln>
                          <a:solidFill>
                            <a:schemeClr val="tx1"/>
                          </a:solidFill>
                          <a:effectLst/>
                          <a:latin typeface="Arial" charset="0"/>
                          <a:cs typeface="Arial" charset="0"/>
                        </a:rPr>
                        <a:t>En vérité, en vérité, je vous le dis, l'heure vient, et elle est déjà venue, où les morts entendront la voix du Fils de Dieu; et ceux qui l'auront entendue vivront. Car, comme le Père a la vie en lui-même, ainsi il a donné au Fils d'avoir la vie en lui-même. Et il lui a donné le pouvoir de juger, parce qu'il est Fils de l'homme. Ne vous étonnez pas de cela; car l'heure vient où tous ceux qui sont dans les sépulcres entendront sa voix, et en sortiront.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200" b="0" i="0" u="none" strike="noStrike" cap="none" normalizeH="0" baseline="0" dirty="0">
                          <a:ln>
                            <a:noFill/>
                          </a:ln>
                          <a:solidFill>
                            <a:schemeClr val="tx1"/>
                          </a:solidFill>
                          <a:effectLst/>
                          <a:latin typeface="Arial" charset="0"/>
                          <a:cs typeface="Arial" charset="0"/>
                        </a:rPr>
                        <a:t>اَلْحَقَّ </a:t>
                      </a:r>
                      <a:r>
                        <a:rPr kumimoji="0" lang="ar-AE" sz="4200" b="0" i="0" u="none" strike="noStrike" cap="none" normalizeH="0" baseline="0" dirty="0" err="1">
                          <a:ln>
                            <a:noFill/>
                          </a:ln>
                          <a:solidFill>
                            <a:schemeClr val="tx1"/>
                          </a:solidFill>
                          <a:effectLst/>
                          <a:latin typeface="Arial" charset="0"/>
                          <a:cs typeface="Arial" charset="0"/>
                        </a:rPr>
                        <a:t>الْحَقَّ</a:t>
                      </a:r>
                      <a:r>
                        <a:rPr kumimoji="0" lang="ar-AE" sz="4200" b="0" i="0" u="none" strike="noStrike" cap="none" normalizeH="0" baseline="0" dirty="0">
                          <a:ln>
                            <a:noFill/>
                          </a:ln>
                          <a:solidFill>
                            <a:schemeClr val="tx1"/>
                          </a:solidFill>
                          <a:effectLst/>
                          <a:latin typeface="Arial" charset="0"/>
                          <a:cs typeface="Arial" charset="0"/>
                        </a:rPr>
                        <a:t> أَقُولُ لَكُمْ: إِنَّهُ تَأْتِي سَاعَةٌ وَهِيَ الآنَ، حِينَ يَسْمَعُ الأَمْوَاتُ صَوْتَ ابْنِ اللهِ، وَالسَّامِعُونَ يَحْيَوْنَ.</a:t>
                      </a:r>
                      <a:r>
                        <a:rPr kumimoji="0" lang="fr-FR" sz="4200" b="0" i="0" u="none" strike="noStrike" cap="none" normalizeH="0" baseline="0" dirty="0">
                          <a:ln>
                            <a:noFill/>
                          </a:ln>
                          <a:solidFill>
                            <a:schemeClr val="tx1"/>
                          </a:solidFill>
                          <a:effectLst/>
                          <a:latin typeface="Arial" charset="0"/>
                          <a:cs typeface="Arial" charset="0"/>
                        </a:rPr>
                        <a:t> </a:t>
                      </a:r>
                      <a:r>
                        <a:rPr kumimoji="0" lang="ar-AE" sz="4200" b="0" i="0" u="none" strike="noStrike" cap="none" normalizeH="0" baseline="0" dirty="0">
                          <a:ln>
                            <a:noFill/>
                          </a:ln>
                          <a:solidFill>
                            <a:schemeClr val="tx1"/>
                          </a:solidFill>
                          <a:effectLst/>
                          <a:latin typeface="Arial" charset="0"/>
                          <a:cs typeface="Arial" charset="0"/>
                        </a:rPr>
                        <a:t>لأَنَّهُ كَمَا أَنَّ الآبَ لَهُ حَيَاةٌ فِي ذَاتِهِ، كَذلِكَ أَعْطَى الابْنَ أَيْضًا أَنْ تَكُونَ لَهُ حَيَاةٌ فِي ذَاتِهِ،</a:t>
                      </a:r>
                      <a:r>
                        <a:rPr kumimoji="0" lang="fr-FR" sz="4200" b="0" i="0" u="none" strike="noStrike" cap="none" normalizeH="0" baseline="0" dirty="0">
                          <a:ln>
                            <a:noFill/>
                          </a:ln>
                          <a:solidFill>
                            <a:schemeClr val="tx1"/>
                          </a:solidFill>
                          <a:effectLst/>
                          <a:latin typeface="Arial" charset="0"/>
                          <a:cs typeface="Arial" charset="0"/>
                        </a:rPr>
                        <a:t> </a:t>
                      </a:r>
                      <a:r>
                        <a:rPr kumimoji="0" lang="ar-AE" sz="4200" b="0" i="0" u="none" strike="noStrike" cap="none" normalizeH="0" baseline="0" dirty="0">
                          <a:ln>
                            <a:noFill/>
                          </a:ln>
                          <a:solidFill>
                            <a:schemeClr val="tx1"/>
                          </a:solidFill>
                          <a:effectLst/>
                          <a:latin typeface="Arial" charset="0"/>
                          <a:cs typeface="Arial" charset="0"/>
                        </a:rPr>
                        <a:t>وَأَعْطَاهُ سُلْطَانًا أَنْ يَدِينَ أَيْضًا، لأَنَّهُ ابْنُ الإِنْسَانِ.</a:t>
                      </a:r>
                      <a:r>
                        <a:rPr kumimoji="0" lang="fr-FR" sz="4200" b="0" i="0" u="none" strike="noStrike" cap="none" normalizeH="0" baseline="0" dirty="0">
                          <a:ln>
                            <a:noFill/>
                          </a:ln>
                          <a:solidFill>
                            <a:schemeClr val="tx1"/>
                          </a:solidFill>
                          <a:effectLst/>
                          <a:latin typeface="Arial" charset="0"/>
                          <a:cs typeface="Arial" charset="0"/>
                        </a:rPr>
                        <a:t> </a:t>
                      </a:r>
                      <a:r>
                        <a:rPr kumimoji="0" lang="ar-AE" sz="4200" b="0" i="0" u="none" strike="noStrike" cap="none" normalizeH="0" baseline="0" dirty="0">
                          <a:ln>
                            <a:noFill/>
                          </a:ln>
                          <a:solidFill>
                            <a:schemeClr val="tx1"/>
                          </a:solidFill>
                          <a:effectLst/>
                          <a:latin typeface="Arial" charset="0"/>
                          <a:cs typeface="Arial" charset="0"/>
                        </a:rPr>
                        <a:t>لاَ تَتَعَجَّبُوا مِنْ هذَا، فَإِنَّهُ تَأْتِي سَاعَةٌ فِيهَا يَسْمَعُ جَمِيعُ الَّذِينَ فِي الْقُبُورِ صَوْتَهُ،</a:t>
                      </a:r>
                      <a:endParaRPr kumimoji="0" lang="fr-FR" sz="4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4167188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121742361"/>
              </p:ext>
            </p:extLst>
          </p:nvPr>
        </p:nvGraphicFramePr>
        <p:xfrm>
          <a:off x="0" y="0"/>
          <a:ext cx="12192000" cy="685800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Ceux qui auront fait le bien ressusciteront pour la vie, mais ceux qui auront fait le mal ressusciteront pour le jugement.</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36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1" u="none" strike="noStrike" cap="none" normalizeH="0" baseline="0" dirty="0">
                          <a:ln>
                            <a:noFill/>
                          </a:ln>
                          <a:solidFill>
                            <a:schemeClr val="tx1"/>
                          </a:solidFill>
                          <a:effectLst/>
                          <a:latin typeface="Arial" charset="0"/>
                          <a:cs typeface="Arial" charset="0"/>
                        </a:rPr>
                        <a:t>Gloire à Dieu éternellement</a:t>
                      </a:r>
                      <a:r>
                        <a:rPr kumimoji="0" lang="fr-FR" sz="3200" b="0" i="0" u="none" strike="noStrike" cap="none" normalizeH="0" baseline="0" dirty="0">
                          <a:ln>
                            <a:noFill/>
                          </a:ln>
                          <a:solidFill>
                            <a:schemeClr val="tx1"/>
                          </a:solidFill>
                          <a:effectLst/>
                          <a:latin typeface="Arial"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36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800" b="0" i="0" u="none" strike="noStrike" cap="none" normalizeH="0" baseline="0" dirty="0">
                          <a:ln>
                            <a:noFill/>
                          </a:ln>
                          <a:solidFill>
                            <a:schemeClr val="tx1"/>
                          </a:solidFill>
                          <a:effectLst/>
                          <a:latin typeface="Arial" charset="0"/>
                          <a:cs typeface="Arial" charset="0"/>
                        </a:rPr>
                        <a:t>فَيَخْرُجُ الَّذِينَ فَعَلُوا الصَّالِحَاتِ إِلَى قِيَامَةِ الْحَيَاةِ، وَالَّذِينَ عَمِلُوا السَّيِّئَاتِ إِلَى قِيَامَةِ الدَّيْنُونَةِ.</a:t>
                      </a:r>
                      <a:endParaRPr kumimoji="0" lang="fr-FR" sz="48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48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800" b="0" i="1" u="none" strike="noStrike" cap="none" normalizeH="0" baseline="0" dirty="0">
                          <a:ln>
                            <a:noFill/>
                          </a:ln>
                          <a:solidFill>
                            <a:schemeClr val="tx1"/>
                          </a:solidFill>
                          <a:effectLst/>
                          <a:latin typeface="Arial" charset="0"/>
                          <a:cs typeface="Arial" charset="0"/>
                        </a:rPr>
                        <a:t>والمجد لله دائماً</a:t>
                      </a:r>
                      <a:endParaRPr kumimoji="0" lang="en-US" sz="4800" b="0"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0358341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E50251DF-BD48-4574-BFBD-4EFF6A6D45E5}"/>
              </a:ext>
            </a:extLst>
          </p:cNvPr>
          <p:cNvGraphicFramePr>
            <a:graphicFrameLocks noGrp="1"/>
          </p:cNvGraphicFramePr>
          <p:nvPr>
            <p:extLst>
              <p:ext uri="{D42A27DB-BD31-4B8C-83A1-F6EECF244321}">
                <p14:modId xmlns:p14="http://schemas.microsoft.com/office/powerpoint/2010/main" val="3556753270"/>
              </p:ext>
            </p:extLst>
          </p:nvPr>
        </p:nvGraphicFramePr>
        <p:xfrm>
          <a:off x="2032000" y="136381"/>
          <a:ext cx="8128000" cy="5791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4125616414"/>
                    </a:ext>
                  </a:extLst>
                </a:gridCol>
              </a:tblGrid>
              <a:tr h="579120">
                <a:tc>
                  <a:txBody>
                    <a:bodyPr/>
                    <a:lstStyle/>
                    <a:p>
                      <a:pPr algn="ctr"/>
                      <a:r>
                        <a:rPr lang="fr-FR" sz="3200" dirty="0"/>
                        <a:t>Introduction du commentaire - </a:t>
                      </a:r>
                      <a:r>
                        <a:rPr lang="ar-EG" sz="3200" b="0" dirty="0">
                          <a:solidFill>
                            <a:schemeClr val="tx1"/>
                          </a:solidFill>
                          <a:cs typeface="Times New Roman" pitchFamily="18" charset="0"/>
                        </a:rPr>
                        <a:t>مقدمة الطرح </a:t>
                      </a:r>
                      <a:endParaRPr lang="fr-FR" sz="3200" b="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48683461"/>
                  </a:ext>
                </a:extLst>
              </a:tr>
            </a:tbl>
          </a:graphicData>
        </a:graphic>
      </p:graphicFrame>
      <p:graphicFrame>
        <p:nvGraphicFramePr>
          <p:cNvPr id="5" name="Group 2">
            <a:extLst>
              <a:ext uri="{FF2B5EF4-FFF2-40B4-BE49-F238E27FC236}">
                <a16:creationId xmlns:a16="http://schemas.microsoft.com/office/drawing/2014/main" id="{2C68B0EF-DEBE-4212-8CA6-1C0C4E31283C}"/>
              </a:ext>
            </a:extLst>
          </p:cNvPr>
          <p:cNvGraphicFramePr>
            <a:graphicFrameLocks noGrp="1"/>
          </p:cNvGraphicFramePr>
          <p:nvPr>
            <p:extLst>
              <p:ext uri="{D42A27DB-BD31-4B8C-83A1-F6EECF244321}">
                <p14:modId xmlns:p14="http://schemas.microsoft.com/office/powerpoint/2010/main" val="3985503432"/>
              </p:ext>
            </p:extLst>
          </p:nvPr>
        </p:nvGraphicFramePr>
        <p:xfrm>
          <a:off x="1" y="889000"/>
          <a:ext cx="12192000" cy="5882640"/>
        </p:xfrm>
        <a:graphic>
          <a:graphicData uri="http://schemas.openxmlformats.org/drawingml/2006/table">
            <a:tbl>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gridCol w="4064000">
                  <a:extLst>
                    <a:ext uri="{9D8B030D-6E8A-4147-A177-3AD203B41FA5}">
                      <a16:colId xmlns:a16="http://schemas.microsoft.com/office/drawing/2014/main" val="20002"/>
                    </a:ext>
                  </a:extLst>
                </a:gridCol>
              </a:tblGrid>
              <a:tr h="5035562">
                <a:tc>
                  <a:txBody>
                    <a:bodyPr/>
                    <a:lstStyle/>
                    <a:p>
                      <a:pPr algn="just"/>
                      <a:r>
                        <a:rPr lang="en-US" sz="3800" dirty="0">
                          <a:effectLst/>
                          <a:latin typeface="Avva_Marcos" panose="04020500000000000000" pitchFamily="82" charset="0"/>
                          <a:ea typeface="Calibri" panose="020F0502020204030204" pitchFamily="34" charset="0"/>
                          <a:cs typeface="Arial" panose="020B0604020202020204" pitchFamily="34" charset="0"/>
                        </a:rPr>
                        <a:t>Q</a:t>
                      </a:r>
                      <a:r>
                        <a:rPr lang="fr-FR" sz="3800" dirty="0">
                          <a:effectLst/>
                          <a:latin typeface="Coptic1" pitchFamily="2" charset="0"/>
                          <a:ea typeface="Times New Roman" panose="02020603050405020304" pitchFamily="18" charset="0"/>
                          <a:cs typeface="Times New Roman" panose="02020603050405020304" pitchFamily="18" charset="0"/>
                        </a:rPr>
                        <a:t>en </a:t>
                      </a:r>
                      <a:r>
                        <a:rPr lang="fr-FR" sz="3800" dirty="0" err="1">
                          <a:effectLst/>
                          <a:latin typeface="Coptic1" pitchFamily="2" charset="0"/>
                          <a:ea typeface="Times New Roman" panose="02020603050405020304" pitchFamily="18" charset="0"/>
                          <a:cs typeface="Times New Roman" panose="02020603050405020304" pitchFamily="18" charset="0"/>
                        </a:rPr>
                        <a:t>v~ran</a:t>
                      </a:r>
                      <a:r>
                        <a:rPr lang="fr-FR" sz="3800" dirty="0">
                          <a:effectLst/>
                          <a:latin typeface="Coptic1" pitchFamily="2" charset="0"/>
                          <a:ea typeface="Times New Roman" panose="02020603050405020304" pitchFamily="18" charset="0"/>
                          <a:cs typeface="Times New Roman" panose="02020603050405020304" pitchFamily="18" charset="0"/>
                        </a:rPr>
                        <a:t> n~]</a:t>
                      </a:r>
                      <a:r>
                        <a:rPr lang="fr-FR" sz="3800" dirty="0" err="1">
                          <a:effectLst/>
                          <a:latin typeface="Coptic1" pitchFamily="2" charset="0"/>
                          <a:ea typeface="Times New Roman" panose="02020603050405020304" pitchFamily="18" charset="0"/>
                          <a:cs typeface="Times New Roman" panose="02020603050405020304" pitchFamily="18" charset="0"/>
                        </a:rPr>
                        <a:t>t~riac</a:t>
                      </a:r>
                      <a:r>
                        <a:rPr lang="fr-FR" sz="3800" dirty="0">
                          <a:effectLst/>
                          <a:latin typeface="Coptic1" pitchFamily="2" charset="0"/>
                          <a:ea typeface="Times New Roman" panose="02020603050405020304" pitchFamily="18" charset="0"/>
                          <a:cs typeface="Times New Roman" panose="02020603050405020304" pitchFamily="18" charset="0"/>
                        </a:rPr>
                        <a:t>: </a:t>
                      </a:r>
                    </a:p>
                    <a:p>
                      <a:pPr algn="just"/>
                      <a:endParaRPr lang="fr-FR" sz="3800" dirty="0">
                        <a:effectLst/>
                        <a:latin typeface="Coptic1" pitchFamily="2" charset="0"/>
                        <a:ea typeface="Calibri" panose="020F0502020204030204" pitchFamily="34" charset="0"/>
                        <a:cs typeface="Times New Roman" panose="02020603050405020304" pitchFamily="18" charset="0"/>
                      </a:endParaRPr>
                    </a:p>
                    <a:p>
                      <a:pPr algn="just"/>
                      <a:r>
                        <a:rPr lang="fr-FR" sz="3800" dirty="0" err="1">
                          <a:effectLst/>
                          <a:latin typeface="Coptic1" pitchFamily="2" charset="0"/>
                          <a:ea typeface="Times New Roman" panose="02020603050405020304" pitchFamily="18" charset="0"/>
                          <a:cs typeface="Times New Roman" panose="02020603050405020304" pitchFamily="18" charset="0"/>
                        </a:rPr>
                        <a:t>Noumooucioc</a:t>
                      </a:r>
                      <a:r>
                        <a:rPr lang="fr-FR" sz="3800" dirty="0">
                          <a:effectLst/>
                          <a:latin typeface="Coptic1" pitchFamily="2" charset="0"/>
                          <a:ea typeface="Times New Roman" panose="02020603050405020304" pitchFamily="18" charset="0"/>
                          <a:cs typeface="Times New Roman" panose="02020603050405020304" pitchFamily="18" charset="0"/>
                        </a:rPr>
                        <a:t>: </a:t>
                      </a:r>
                    </a:p>
                    <a:p>
                      <a:pPr algn="just"/>
                      <a:endParaRPr lang="fr-FR" sz="3800" dirty="0">
                        <a:effectLst/>
                        <a:latin typeface="Coptic1" pitchFamily="2" charset="0"/>
                        <a:ea typeface="Calibri" panose="020F0502020204030204" pitchFamily="34" charset="0"/>
                        <a:cs typeface="Times New Roman" panose="02020603050405020304" pitchFamily="18" charset="0"/>
                      </a:endParaRPr>
                    </a:p>
                    <a:p>
                      <a:pPr algn="just"/>
                      <a:r>
                        <a:rPr lang="fr-FR" sz="3800" dirty="0" err="1">
                          <a:effectLst/>
                          <a:latin typeface="Coptic1" pitchFamily="2" charset="0"/>
                          <a:ea typeface="Times New Roman" panose="02020603050405020304" pitchFamily="18" charset="0"/>
                          <a:cs typeface="Times New Roman" panose="02020603050405020304" pitchFamily="18" charset="0"/>
                        </a:rPr>
                        <a:t>Viwt</a:t>
                      </a:r>
                      <a:r>
                        <a:rPr lang="fr-FR" sz="3800" dirty="0">
                          <a:effectLst/>
                          <a:latin typeface="Coptic1" pitchFamily="2" charset="0"/>
                          <a:ea typeface="Times New Roman" panose="02020603050405020304" pitchFamily="18" charset="0"/>
                          <a:cs typeface="Times New Roman" panose="02020603050405020304" pitchFamily="18" charset="0"/>
                        </a:rPr>
                        <a:t> nem Ps/ri: </a:t>
                      </a:r>
                    </a:p>
                    <a:p>
                      <a:pPr algn="just"/>
                      <a:endParaRPr lang="fr-FR" sz="3800" dirty="0">
                        <a:effectLst/>
                        <a:latin typeface="Coptic1" pitchFamily="2" charset="0"/>
                        <a:ea typeface="Calibri" panose="020F0502020204030204" pitchFamily="34" charset="0"/>
                        <a:cs typeface="Times New Roman" panose="02020603050405020304" pitchFamily="18" charset="0"/>
                      </a:endParaRPr>
                    </a:p>
                    <a:p>
                      <a:pPr algn="just"/>
                      <a:r>
                        <a:rPr lang="fr-FR" sz="3800" dirty="0">
                          <a:effectLst/>
                          <a:latin typeface="Coptic1" pitchFamily="2" charset="0"/>
                          <a:ea typeface="Times New Roman" panose="02020603050405020304" pitchFamily="18" charset="0"/>
                          <a:cs typeface="Times New Roman" panose="02020603050405020304" pitchFamily="18" charset="0"/>
                        </a:rPr>
                        <a:t>nem </a:t>
                      </a:r>
                      <a:r>
                        <a:rPr lang="fr-FR" sz="3800" dirty="0" err="1">
                          <a:effectLst/>
                          <a:latin typeface="Coptic1" pitchFamily="2" charset="0"/>
                          <a:ea typeface="Times New Roman" panose="02020603050405020304" pitchFamily="18" charset="0"/>
                          <a:cs typeface="Times New Roman" panose="02020603050405020304" pitchFamily="18" charset="0"/>
                        </a:rPr>
                        <a:t>Pipneuma</a:t>
                      </a:r>
                      <a:r>
                        <a:rPr lang="fr-FR" sz="3800" dirty="0">
                          <a:effectLst/>
                          <a:latin typeface="Coptic1" pitchFamily="2" charset="0"/>
                          <a:ea typeface="Times New Roman" panose="02020603050405020304" pitchFamily="18" charset="0"/>
                          <a:cs typeface="Times New Roman" panose="02020603050405020304" pitchFamily="18" charset="0"/>
                        </a:rPr>
                        <a:t> </a:t>
                      </a:r>
                      <a:r>
                        <a:rPr lang="fr-FR" sz="3800" dirty="0" err="1">
                          <a:effectLst/>
                          <a:latin typeface="Coptic1" pitchFamily="2" charset="0"/>
                          <a:ea typeface="Times New Roman" panose="02020603050405020304" pitchFamily="18" charset="0"/>
                          <a:cs typeface="Times New Roman" panose="02020603050405020304" pitchFamily="18" charset="0"/>
                        </a:rPr>
                        <a:t>e~youab</a:t>
                      </a:r>
                      <a:r>
                        <a:rPr lang="fr-FR" sz="3800" dirty="0">
                          <a:effectLst/>
                          <a:latin typeface="Coptic1" pitchFamily="2" charset="0"/>
                          <a:ea typeface="Times New Roman" panose="02020603050405020304" pitchFamily="18" charset="0"/>
                          <a:cs typeface="Times New Roman" panose="02020603050405020304" pitchFamily="18" charset="0"/>
                        </a:rPr>
                        <a:t>.</a:t>
                      </a:r>
                      <a:endParaRPr lang="fr-FR" sz="3800" dirty="0">
                        <a:effectLst/>
                        <a:latin typeface="Coptic1" pitchFamily="2" charset="0"/>
                        <a:ea typeface="Calibri" panose="020F0502020204030204" pitchFamily="34" charset="0"/>
                        <a:cs typeface="Times New Roman" panose="02020603050405020304" pitchFamily="18"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Au nom de la Sainte Trinité </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fr-FR" sz="54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Consubstantielle </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endParaRPr kumimoji="0" lang="fr-FR" sz="14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Le Père et le Fils </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endParaRPr kumimoji="0" lang="fr-FR" sz="48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Et le Saint Esprit.</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Coptic1" pitchFamily="2" charset="0"/>
                          <a:cs typeface="Arial" charset="0"/>
                        </a:rPr>
                        <a:t> </a:t>
                      </a:r>
                      <a:r>
                        <a:rPr kumimoji="0" lang="ar-EG" sz="4400" b="0" i="0" u="none" strike="noStrike" cap="none" normalizeH="0" baseline="0" dirty="0" err="1">
                          <a:ln>
                            <a:noFill/>
                          </a:ln>
                          <a:solidFill>
                            <a:schemeClr val="tx1"/>
                          </a:solidFill>
                          <a:effectLst/>
                          <a:latin typeface="Coptic1" pitchFamily="2" charset="0"/>
                          <a:cs typeface="Arial" charset="0"/>
                        </a:rPr>
                        <a:t>بإسم</a:t>
                      </a:r>
                      <a:r>
                        <a:rPr kumimoji="0" lang="ar-EG" sz="4400" b="0" i="0" u="none" strike="noStrike" cap="none" normalizeH="0" baseline="0" dirty="0">
                          <a:ln>
                            <a:noFill/>
                          </a:ln>
                          <a:solidFill>
                            <a:schemeClr val="tx1"/>
                          </a:solidFill>
                          <a:effectLst/>
                          <a:latin typeface="Coptic1" pitchFamily="2" charset="0"/>
                          <a:cs typeface="Arial" charset="0"/>
                        </a:rPr>
                        <a:t> الثالوث</a:t>
                      </a:r>
                      <a:endParaRPr kumimoji="0" lang="fr-FR" sz="4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4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Coptic1" pitchFamily="2" charset="0"/>
                          <a:cs typeface="Arial" charset="0"/>
                        </a:rPr>
                        <a:t> </a:t>
                      </a:r>
                      <a:r>
                        <a:rPr kumimoji="0" lang="ar-EG" sz="4400" b="0" i="0" u="none" strike="noStrike" cap="none" normalizeH="0" baseline="0" dirty="0" err="1">
                          <a:ln>
                            <a:noFill/>
                          </a:ln>
                          <a:solidFill>
                            <a:schemeClr val="tx1"/>
                          </a:solidFill>
                          <a:effectLst/>
                          <a:latin typeface="Coptic1" pitchFamily="2" charset="0"/>
                          <a:cs typeface="Arial" charset="0"/>
                        </a:rPr>
                        <a:t>المساوى</a:t>
                      </a:r>
                      <a:r>
                        <a:rPr kumimoji="0" lang="ar-EG" sz="4400" b="0" i="0" u="none" strike="noStrike" cap="none" normalizeH="0" baseline="0" dirty="0">
                          <a:ln>
                            <a:noFill/>
                          </a:ln>
                          <a:solidFill>
                            <a:schemeClr val="tx1"/>
                          </a:solidFill>
                          <a:effectLst/>
                          <a:latin typeface="Coptic1" pitchFamily="2" charset="0"/>
                          <a:cs typeface="Arial" charset="0"/>
                        </a:rPr>
                        <a:t> </a:t>
                      </a:r>
                      <a:endParaRPr kumimoji="0" lang="fr-FR" sz="4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2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400" b="0" i="0" u="none" strike="noStrike" cap="none" normalizeH="0" baseline="0" dirty="0">
                          <a:ln>
                            <a:noFill/>
                          </a:ln>
                          <a:solidFill>
                            <a:schemeClr val="tx1"/>
                          </a:solidFill>
                          <a:effectLst/>
                          <a:latin typeface="Coptic1" pitchFamily="2" charset="0"/>
                          <a:cs typeface="Arial" charset="0"/>
                        </a:rPr>
                        <a:t>الآب </a:t>
                      </a:r>
                      <a:r>
                        <a:rPr kumimoji="0" lang="ar-AE" sz="4400" b="0" i="0" u="none" strike="noStrike" cap="none" normalizeH="0" baseline="0" dirty="0" err="1">
                          <a:ln>
                            <a:noFill/>
                          </a:ln>
                          <a:solidFill>
                            <a:schemeClr val="tx1"/>
                          </a:solidFill>
                          <a:effectLst/>
                          <a:latin typeface="Coptic1" pitchFamily="2" charset="0"/>
                          <a:cs typeface="Arial" charset="0"/>
                        </a:rPr>
                        <a:t>والإبن</a:t>
                      </a:r>
                      <a:endParaRPr kumimoji="0" lang="fr-FR" sz="4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4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400" b="0" i="0" u="none" strike="noStrike" cap="none" normalizeH="0" baseline="0" dirty="0">
                          <a:ln>
                            <a:noFill/>
                          </a:ln>
                          <a:solidFill>
                            <a:schemeClr val="tx1"/>
                          </a:solidFill>
                          <a:effectLst/>
                          <a:latin typeface="Coptic1" pitchFamily="2" charset="0"/>
                          <a:cs typeface="Arial" charset="0"/>
                        </a:rPr>
                        <a:t>والروح القدس.</a:t>
                      </a:r>
                      <a:endParaRPr kumimoji="0" lang="en-US" sz="44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953869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2">
            <a:extLst>
              <a:ext uri="{FF2B5EF4-FFF2-40B4-BE49-F238E27FC236}">
                <a16:creationId xmlns:a16="http://schemas.microsoft.com/office/drawing/2014/main" id="{2C68B0EF-DEBE-4212-8CA6-1C0C4E31283C}"/>
              </a:ext>
            </a:extLst>
          </p:cNvPr>
          <p:cNvGraphicFramePr>
            <a:graphicFrameLocks noGrp="1"/>
          </p:cNvGraphicFramePr>
          <p:nvPr>
            <p:extLst>
              <p:ext uri="{D42A27DB-BD31-4B8C-83A1-F6EECF244321}">
                <p14:modId xmlns:p14="http://schemas.microsoft.com/office/powerpoint/2010/main" val="3929505638"/>
              </p:ext>
            </p:extLst>
          </p:nvPr>
        </p:nvGraphicFramePr>
        <p:xfrm>
          <a:off x="1" y="177800"/>
          <a:ext cx="12192001" cy="6502400"/>
        </p:xfrm>
        <a:graphic>
          <a:graphicData uri="http://schemas.openxmlformats.org/drawingml/2006/table">
            <a:tbl>
              <a:tblPr/>
              <a:tblGrid>
                <a:gridCol w="4572000">
                  <a:extLst>
                    <a:ext uri="{9D8B030D-6E8A-4147-A177-3AD203B41FA5}">
                      <a16:colId xmlns:a16="http://schemas.microsoft.com/office/drawing/2014/main" val="20000"/>
                    </a:ext>
                  </a:extLst>
                </a:gridCol>
                <a:gridCol w="4446209">
                  <a:extLst>
                    <a:ext uri="{9D8B030D-6E8A-4147-A177-3AD203B41FA5}">
                      <a16:colId xmlns:a16="http://schemas.microsoft.com/office/drawing/2014/main" val="20001"/>
                    </a:ext>
                  </a:extLst>
                </a:gridCol>
                <a:gridCol w="3173792">
                  <a:extLst>
                    <a:ext uri="{9D8B030D-6E8A-4147-A177-3AD203B41FA5}">
                      <a16:colId xmlns:a16="http://schemas.microsoft.com/office/drawing/2014/main" val="20002"/>
                    </a:ext>
                  </a:extLst>
                </a:gridCol>
              </a:tblGrid>
              <a:tr h="6502400">
                <a:tc>
                  <a:txBody>
                    <a:bodyPr/>
                    <a:lstStyle/>
                    <a:p>
                      <a:r>
                        <a:rPr lang="fr-FR" sz="4400" dirty="0">
                          <a:effectLst/>
                          <a:latin typeface="Avva_Marcos" panose="04020500000000000000" pitchFamily="82" charset="0"/>
                          <a:ea typeface="Times New Roman" panose="02020603050405020304" pitchFamily="18" charset="0"/>
                          <a:cs typeface="Times New Roman" panose="02020603050405020304" pitchFamily="18" charset="0"/>
                        </a:rPr>
                        <a:t>T</a:t>
                      </a:r>
                      <a:r>
                        <a:rPr lang="fr-FR" sz="4400" dirty="0">
                          <a:effectLst/>
                          <a:latin typeface="Coptic1" pitchFamily="2" charset="0"/>
                          <a:ea typeface="Times New Roman" panose="02020603050405020304" pitchFamily="18" charset="0"/>
                          <a:cs typeface="Times New Roman" panose="02020603050405020304" pitchFamily="18" charset="0"/>
                        </a:rPr>
                        <a:t>ai 'u,/ </a:t>
                      </a:r>
                      <a:r>
                        <a:rPr lang="fr-FR" sz="4400" dirty="0" err="1">
                          <a:effectLst/>
                          <a:latin typeface="Coptic1" pitchFamily="2" charset="0"/>
                          <a:ea typeface="Times New Roman" panose="02020603050405020304" pitchFamily="18" charset="0"/>
                          <a:cs typeface="Times New Roman" panose="02020603050405020304" pitchFamily="18" charset="0"/>
                        </a:rPr>
                        <a:t>yai</a:t>
                      </a:r>
                      <a:endParaRPr lang="fr-FR" sz="4400" dirty="0">
                        <a:effectLst/>
                        <a:latin typeface="Coptic1" pitchFamily="2" charset="0"/>
                        <a:ea typeface="Calibri" panose="020F0502020204030204" pitchFamily="34" charset="0"/>
                        <a:cs typeface="Times New Roman" panose="02020603050405020304" pitchFamily="18" charset="0"/>
                      </a:endParaRPr>
                    </a:p>
                    <a:p>
                      <a:endParaRPr lang="fr-FR" sz="4400" dirty="0">
                        <a:effectLst/>
                        <a:latin typeface="Coptic1" pitchFamily="2" charset="0"/>
                        <a:ea typeface="Calibri" panose="020F0502020204030204" pitchFamily="34" charset="0"/>
                        <a:cs typeface="Times New Roman" panose="02020603050405020304" pitchFamily="18" charset="0"/>
                      </a:endParaRPr>
                    </a:p>
                    <a:p>
                      <a:r>
                        <a:rPr lang="fr-FR" sz="4400" dirty="0" err="1">
                          <a:effectLst/>
                          <a:latin typeface="Coptic1" pitchFamily="2" charset="0"/>
                          <a:ea typeface="Times New Roman" panose="02020603050405020304" pitchFamily="18" charset="0"/>
                          <a:cs typeface="Times New Roman" panose="02020603050405020304" pitchFamily="18" charset="0"/>
                        </a:rPr>
                        <a:t>e~tanywo</a:t>
                      </a:r>
                      <a:r>
                        <a:rPr lang="fr-FR" sz="4400" dirty="0">
                          <a:effectLst/>
                          <a:latin typeface="Coptic1" pitchFamily="2" charset="0"/>
                          <a:ea typeface="Times New Roman" panose="02020603050405020304" pitchFamily="18" charset="0"/>
                          <a:cs typeface="Times New Roman" panose="02020603050405020304" pitchFamily="18" charset="0"/>
                        </a:rPr>
                        <a:t>] </a:t>
                      </a:r>
                      <a:r>
                        <a:rPr lang="fr-FR" sz="4400" dirty="0" err="1">
                          <a:effectLst/>
                          <a:latin typeface="Coptic1" pitchFamily="2" charset="0"/>
                          <a:ea typeface="Times New Roman" panose="02020603050405020304" pitchFamily="18" charset="0"/>
                          <a:cs typeface="Times New Roman" panose="02020603050405020304" pitchFamily="18" charset="0"/>
                        </a:rPr>
                        <a:t>eyb</a:t>
                      </a:r>
                      <a:r>
                        <a:rPr lang="fr-FR" sz="4400" dirty="0">
                          <a:effectLst/>
                          <a:latin typeface="Coptic1" pitchFamily="2" charset="0"/>
                          <a:ea typeface="Times New Roman" panose="02020603050405020304" pitchFamily="18" charset="0"/>
                          <a:cs typeface="Times New Roman" panose="02020603050405020304" pitchFamily="18" charset="0"/>
                        </a:rPr>
                        <a:t>/</a:t>
                      </a:r>
                      <a:r>
                        <a:rPr lang="fr-FR" sz="4400" dirty="0" err="1">
                          <a:effectLst/>
                          <a:latin typeface="Coptic1" pitchFamily="2" charset="0"/>
                          <a:ea typeface="Times New Roman" panose="02020603050405020304" pitchFamily="18" charset="0"/>
                          <a:cs typeface="Times New Roman" panose="02020603050405020304" pitchFamily="18" charset="0"/>
                        </a:rPr>
                        <a:t>tc</a:t>
                      </a:r>
                      <a:r>
                        <a:rPr lang="fr-FR" sz="4400" dirty="0">
                          <a:effectLst/>
                          <a:latin typeface="Coptic1" pitchFamily="2" charset="0"/>
                          <a:ea typeface="Times New Roman" panose="02020603050405020304" pitchFamily="18" charset="0"/>
                          <a:cs typeface="Times New Roman" panose="02020603050405020304" pitchFamily="18" charset="0"/>
                        </a:rPr>
                        <a:t> </a:t>
                      </a:r>
                    </a:p>
                    <a:p>
                      <a:endParaRPr lang="fr-FR" sz="4400" dirty="0">
                        <a:effectLst/>
                        <a:latin typeface="Coptic1" pitchFamily="2" charset="0"/>
                        <a:ea typeface="Calibri" panose="020F0502020204030204" pitchFamily="34" charset="0"/>
                        <a:cs typeface="Times New Roman" panose="02020603050405020304" pitchFamily="18" charset="0"/>
                      </a:endParaRPr>
                    </a:p>
                    <a:p>
                      <a:r>
                        <a:rPr kumimoji="0" lang="fr-CA" sz="4400" b="0" i="0" u="none" strike="noStrike" kern="1200" cap="none" spc="0" normalizeH="0" baseline="0" noProof="0" dirty="0" err="1">
                          <a:ln>
                            <a:noFill/>
                          </a:ln>
                          <a:solidFill>
                            <a:prstClr val="white"/>
                          </a:solidFill>
                          <a:effectLst/>
                          <a:uLnTx/>
                          <a:uFillTx/>
                          <a:latin typeface="Coptic1" pitchFamily="2" charset="0"/>
                          <a:ea typeface="+mn-ea"/>
                          <a:cs typeface="Arial" charset="0"/>
                        </a:rPr>
                        <a:t>Po#c</a:t>
                      </a:r>
                      <a:r>
                        <a:rPr kumimoji="0" lang="fr-CA" sz="4400" b="0" i="0" u="none" strike="noStrike" kern="1200" cap="none" spc="0" normalizeH="0" baseline="0" noProof="0" dirty="0">
                          <a:ln>
                            <a:noFill/>
                          </a:ln>
                          <a:solidFill>
                            <a:prstClr val="white"/>
                          </a:solidFill>
                          <a:effectLst/>
                          <a:uLnTx/>
                          <a:uFillTx/>
                          <a:latin typeface="Coptic1" pitchFamily="2" charset="0"/>
                          <a:ea typeface="+mn-ea"/>
                          <a:cs typeface="Arial" charset="0"/>
                        </a:rPr>
                        <a:t>#</a:t>
                      </a:r>
                      <a:r>
                        <a:rPr lang="fr-FR" sz="4400" dirty="0">
                          <a:effectLst/>
                          <a:latin typeface="Coptic1" pitchFamily="2" charset="0"/>
                          <a:ea typeface="Times New Roman" panose="02020603050405020304" pitchFamily="18" charset="0"/>
                          <a:cs typeface="Times New Roman" panose="02020603050405020304" pitchFamily="18" charset="0"/>
                        </a:rPr>
                        <a:t> </a:t>
                      </a:r>
                      <a:r>
                        <a:rPr lang="fr-FR" sz="4400" dirty="0" err="1">
                          <a:effectLst/>
                          <a:latin typeface="Coptic1" pitchFamily="2" charset="0"/>
                          <a:ea typeface="Times New Roman" panose="02020603050405020304" pitchFamily="18" charset="0"/>
                          <a:cs typeface="Times New Roman" panose="02020603050405020304" pitchFamily="18" charset="0"/>
                        </a:rPr>
                        <a:t>mamton</a:t>
                      </a:r>
                      <a:r>
                        <a:rPr lang="fr-FR" sz="4400" dirty="0">
                          <a:effectLst/>
                          <a:latin typeface="Coptic1" pitchFamily="2" charset="0"/>
                          <a:ea typeface="Times New Roman" panose="02020603050405020304" pitchFamily="18" charset="0"/>
                          <a:cs typeface="Times New Roman" panose="02020603050405020304" pitchFamily="18" charset="0"/>
                        </a:rPr>
                        <a:t> </a:t>
                      </a:r>
                      <a:r>
                        <a:rPr lang="fr-FR" sz="4400" dirty="0" err="1">
                          <a:effectLst/>
                          <a:latin typeface="Coptic1" pitchFamily="2" charset="0"/>
                          <a:ea typeface="Times New Roman" panose="02020603050405020304" pitchFamily="18" charset="0"/>
                          <a:cs typeface="Times New Roman" panose="02020603050405020304" pitchFamily="18" charset="0"/>
                        </a:rPr>
                        <a:t>nac</a:t>
                      </a:r>
                      <a:endParaRPr lang="fr-FR" sz="4400" dirty="0">
                        <a:effectLst/>
                        <a:latin typeface="Coptic1" pitchFamily="2" charset="0"/>
                        <a:ea typeface="Calibri" panose="020F0502020204030204" pitchFamily="34" charset="0"/>
                        <a:cs typeface="Times New Roman" panose="02020603050405020304" pitchFamily="18" charset="0"/>
                      </a:endParaRPr>
                    </a:p>
                    <a:p>
                      <a:endParaRPr lang="fr-FR" sz="4400" dirty="0">
                        <a:effectLst/>
                        <a:latin typeface="Coptic1" pitchFamily="2" charset="0"/>
                        <a:ea typeface="Times New Roman" panose="02020603050405020304" pitchFamily="18" charset="0"/>
                        <a:cs typeface="Times New Roman" panose="02020603050405020304" pitchFamily="18" charset="0"/>
                      </a:endParaRPr>
                    </a:p>
                    <a:p>
                      <a:r>
                        <a:rPr lang="fr-FR" sz="4400" dirty="0" err="1">
                          <a:effectLst/>
                          <a:latin typeface="Coptic1" pitchFamily="2" charset="0"/>
                          <a:ea typeface="Times New Roman" panose="02020603050405020304" pitchFamily="18" charset="0"/>
                          <a:cs typeface="Arial" panose="020B0604020202020204" pitchFamily="34" charset="0"/>
                        </a:rPr>
                        <a:t>q</a:t>
                      </a:r>
                      <a:r>
                        <a:rPr lang="fr-FR" sz="4400" dirty="0" err="1">
                          <a:effectLst/>
                          <a:latin typeface="Coptic1" pitchFamily="2" charset="0"/>
                          <a:ea typeface="Times New Roman" panose="02020603050405020304" pitchFamily="18" charset="0"/>
                          <a:cs typeface="Times New Roman" panose="02020603050405020304" pitchFamily="18" charset="0"/>
                        </a:rPr>
                        <a:t>en</a:t>
                      </a:r>
                      <a:r>
                        <a:rPr lang="fr-FR" sz="4400" dirty="0">
                          <a:effectLst/>
                          <a:latin typeface="Coptic1" pitchFamily="2" charset="0"/>
                          <a:ea typeface="Times New Roman" panose="02020603050405020304" pitchFamily="18" charset="0"/>
                          <a:cs typeface="Times New Roman" panose="02020603050405020304" pitchFamily="18" charset="0"/>
                        </a:rPr>
                        <a:t> </a:t>
                      </a:r>
                      <a:r>
                        <a:rPr lang="fr-FR" sz="4400" dirty="0" err="1">
                          <a:effectLst/>
                          <a:latin typeface="Coptic1" pitchFamily="2" charset="0"/>
                          <a:ea typeface="Times New Roman" panose="02020603050405020304" pitchFamily="18" charset="0"/>
                          <a:cs typeface="Times New Roman" panose="02020603050405020304" pitchFamily="18" charset="0"/>
                        </a:rPr>
                        <a:t>ymetouro</a:t>
                      </a:r>
                      <a:r>
                        <a:rPr lang="fr-FR" sz="4400" dirty="0">
                          <a:effectLst/>
                          <a:latin typeface="Coptic1" pitchFamily="2" charset="0"/>
                          <a:ea typeface="Times New Roman" panose="02020603050405020304" pitchFamily="18" charset="0"/>
                          <a:cs typeface="Times New Roman" panose="02020603050405020304" pitchFamily="18" charset="0"/>
                        </a:rPr>
                        <a:t> </a:t>
                      </a:r>
                      <a:r>
                        <a:rPr lang="fr-FR" sz="4400" dirty="0" err="1">
                          <a:effectLst/>
                          <a:latin typeface="Coptic1" pitchFamily="2" charset="0"/>
                          <a:ea typeface="Times New Roman" panose="02020603050405020304" pitchFamily="18" charset="0"/>
                          <a:cs typeface="Times New Roman" panose="02020603050405020304" pitchFamily="18" charset="0"/>
                        </a:rPr>
                        <a:t>nniv</a:t>
                      </a:r>
                      <a:r>
                        <a:rPr lang="fr-FR" sz="4400" dirty="0">
                          <a:effectLst/>
                          <a:latin typeface="Coptic1" pitchFamily="2" charset="0"/>
                          <a:ea typeface="Times New Roman" panose="02020603050405020304" pitchFamily="18" charset="0"/>
                          <a:cs typeface="Times New Roman" panose="02020603050405020304" pitchFamily="18" charset="0"/>
                        </a:rPr>
                        <a:t>/oui.</a:t>
                      </a:r>
                      <a:endParaRPr lang="fr-FR" sz="4400" dirty="0">
                        <a:effectLst/>
                        <a:latin typeface="Coptic1" pitchFamily="2" charset="0"/>
                        <a:ea typeface="Calibri" panose="020F0502020204030204" pitchFamily="34" charset="0"/>
                        <a:cs typeface="Times New Roman" panose="02020603050405020304" pitchFamily="18"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Cette âme </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fr-FR" sz="36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pour laquelle nous nous sommes réunis, </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fr-FR" sz="36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Seigneur, accorde-lui </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fr-FR" sz="36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le repos dans le royaume des cieux.</a:t>
                      </a:r>
                      <a:endParaRPr kumimoji="0" lang="en-US" sz="36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Coptic1" pitchFamily="2" charset="0"/>
                          <a:cs typeface="Arial" charset="0"/>
                        </a:rPr>
                        <a:t> هذه النفس </a:t>
                      </a:r>
                      <a:endParaRPr kumimoji="0" lang="fr-FR" sz="4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ar-EG" sz="20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Coptic1" pitchFamily="2" charset="0"/>
                          <a:cs typeface="Arial" charset="0"/>
                        </a:rPr>
                        <a:t>التي </a:t>
                      </a:r>
                      <a:r>
                        <a:rPr kumimoji="0" lang="ar-EG" sz="4400" b="0" i="0" u="none" strike="noStrike" cap="none" normalizeH="0" baseline="0" dirty="0" err="1">
                          <a:ln>
                            <a:noFill/>
                          </a:ln>
                          <a:solidFill>
                            <a:schemeClr val="tx1"/>
                          </a:solidFill>
                          <a:effectLst/>
                          <a:latin typeface="Coptic1" pitchFamily="2" charset="0"/>
                          <a:cs typeface="Arial" charset="0"/>
                        </a:rPr>
                        <a:t>إجتمعنا</a:t>
                      </a:r>
                      <a:r>
                        <a:rPr kumimoji="0" lang="ar-EG" sz="4400" b="0" i="0" u="none" strike="noStrike" cap="none" normalizeH="0" baseline="0" dirty="0">
                          <a:ln>
                            <a:noFill/>
                          </a:ln>
                          <a:solidFill>
                            <a:schemeClr val="tx1"/>
                          </a:solidFill>
                          <a:effectLst/>
                          <a:latin typeface="Coptic1" pitchFamily="2" charset="0"/>
                          <a:cs typeface="Arial" charset="0"/>
                        </a:rPr>
                        <a:t> بسببها</a:t>
                      </a:r>
                      <a:endParaRPr kumimoji="0" lang="fr-FR" sz="4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2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Coptic1" pitchFamily="2" charset="0"/>
                          <a:cs typeface="Arial" charset="0"/>
                        </a:rPr>
                        <a:t> </a:t>
                      </a:r>
                      <a:r>
                        <a:rPr kumimoji="0" lang="ar-EG" sz="4400" b="0" i="0" u="none" strike="noStrike" cap="none" normalizeH="0" baseline="0" dirty="0" err="1">
                          <a:ln>
                            <a:noFill/>
                          </a:ln>
                          <a:solidFill>
                            <a:schemeClr val="tx1"/>
                          </a:solidFill>
                          <a:effectLst/>
                          <a:latin typeface="Coptic1" pitchFamily="2" charset="0"/>
                          <a:cs typeface="Arial" charset="0"/>
                        </a:rPr>
                        <a:t>يارب</a:t>
                      </a:r>
                      <a:r>
                        <a:rPr kumimoji="0" lang="ar-EG" sz="4400" b="0" i="0" u="none" strike="noStrike" cap="none" normalizeH="0" baseline="0" dirty="0">
                          <a:ln>
                            <a:noFill/>
                          </a:ln>
                          <a:solidFill>
                            <a:schemeClr val="tx1"/>
                          </a:solidFill>
                          <a:effectLst/>
                          <a:latin typeface="Coptic1" pitchFamily="2" charset="0"/>
                          <a:cs typeface="Arial" charset="0"/>
                        </a:rPr>
                        <a:t> نيحها </a:t>
                      </a:r>
                      <a:endParaRPr kumimoji="0" lang="fr-FR" sz="4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ar-EG" sz="4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Coptic1" pitchFamily="2" charset="0"/>
                          <a:cs typeface="Arial" charset="0"/>
                        </a:rPr>
                        <a:t>في ملكوت السموات.</a:t>
                      </a: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7368261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1315690908"/>
              </p:ext>
            </p:extLst>
          </p:nvPr>
        </p:nvGraphicFramePr>
        <p:xfrm>
          <a:off x="0" y="152400"/>
          <a:ext cx="12192000" cy="661670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6167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00" b="0" i="0" u="none" strike="noStrike" cap="none" normalizeH="0" baseline="0" dirty="0">
                          <a:ln>
                            <a:noFill/>
                          </a:ln>
                          <a:solidFill>
                            <a:schemeClr val="tx1"/>
                          </a:solidFill>
                          <a:effectLst/>
                          <a:latin typeface="Arial" charset="0"/>
                          <a:cs typeface="Arial" charset="0"/>
                        </a:rPr>
                        <a:t>Cette âme pour laquelle nous nous sommes réunis, Seigneur, accorde-lui le repos dans le royaume des cieux. Ô Dieu ouvre lui les portes du ciel et reçois la selon Ta grande miséricorde. Ouvre-lui la porte de la justice pour qu'elle entre et se réjouisse. Ouvre-lui la porte du paradis comme Tu l'as ouverte pour le larron crucifié à Ta droite. Ouvre-lui la porte du Royaume pour qu'elle y rejoigne Tes saints. </a:t>
                      </a:r>
                      <a:endParaRPr kumimoji="0" lang="fr-FR" sz="305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هذه النفس التي </a:t>
                      </a:r>
                      <a:r>
                        <a:rPr kumimoji="0" lang="ar-SA" sz="4300" b="0" i="0" u="none" strike="noStrike" cap="none" normalizeH="0" baseline="0" dirty="0" err="1">
                          <a:ln>
                            <a:noFill/>
                          </a:ln>
                          <a:solidFill>
                            <a:schemeClr val="tx1"/>
                          </a:solidFill>
                          <a:effectLst/>
                          <a:latin typeface="Arial" charset="0"/>
                          <a:cs typeface="Arial" charset="0"/>
                        </a:rPr>
                        <a:t>إجتمعنا</a:t>
                      </a:r>
                      <a:r>
                        <a:rPr kumimoji="0" lang="ar-SA" sz="4300" b="0" i="0" u="none" strike="noStrike" cap="none" normalizeH="0" baseline="0" dirty="0">
                          <a:ln>
                            <a:noFill/>
                          </a:ln>
                          <a:solidFill>
                            <a:schemeClr val="tx1"/>
                          </a:solidFill>
                          <a:effectLst/>
                          <a:latin typeface="Arial" charset="0"/>
                          <a:cs typeface="Arial" charset="0"/>
                        </a:rPr>
                        <a:t> بسببها </a:t>
                      </a:r>
                      <a:r>
                        <a:rPr kumimoji="0" lang="ar-SA" sz="4300" b="0" i="0" u="none" strike="noStrike" cap="none" normalizeH="0" baseline="0" dirty="0" err="1">
                          <a:ln>
                            <a:noFill/>
                          </a:ln>
                          <a:solidFill>
                            <a:schemeClr val="tx1"/>
                          </a:solidFill>
                          <a:effectLst/>
                          <a:latin typeface="Arial" charset="0"/>
                          <a:cs typeface="Arial" charset="0"/>
                        </a:rPr>
                        <a:t>يارب</a:t>
                      </a:r>
                      <a:r>
                        <a:rPr kumimoji="0" lang="ar-SA" sz="4300" b="0" i="0" u="none" strike="noStrike" cap="none" normalizeH="0" baseline="0" dirty="0">
                          <a:ln>
                            <a:noFill/>
                          </a:ln>
                          <a:solidFill>
                            <a:schemeClr val="tx1"/>
                          </a:solidFill>
                          <a:effectLst/>
                          <a:latin typeface="Arial" charset="0"/>
                          <a:cs typeface="Arial" charset="0"/>
                        </a:rPr>
                        <a:t> نيحها في ملكوت السموات. </a:t>
                      </a:r>
                      <a:r>
                        <a:rPr kumimoji="0" lang="ar-SA" sz="4300" b="0" i="0" u="none" strike="noStrike" cap="none" normalizeH="0" baseline="0" dirty="0" err="1">
                          <a:ln>
                            <a:noFill/>
                          </a:ln>
                          <a:solidFill>
                            <a:schemeClr val="tx1"/>
                          </a:solidFill>
                          <a:effectLst/>
                          <a:latin typeface="Arial" charset="0"/>
                          <a:cs typeface="Arial" charset="0"/>
                        </a:rPr>
                        <a:t>إفتح</a:t>
                      </a:r>
                      <a:r>
                        <a:rPr kumimoji="0" lang="ar-SA" sz="4300" b="0" i="0" u="none" strike="noStrike" cap="none" normalizeH="0" baseline="0" dirty="0">
                          <a:ln>
                            <a:noFill/>
                          </a:ln>
                          <a:solidFill>
                            <a:schemeClr val="tx1"/>
                          </a:solidFill>
                          <a:effectLst/>
                          <a:latin typeface="Arial" charset="0"/>
                          <a:cs typeface="Arial" charset="0"/>
                        </a:rPr>
                        <a:t> لها </a:t>
                      </a:r>
                      <a:r>
                        <a:rPr kumimoji="0" lang="ar-SA" sz="4300" b="0" i="0" u="none" strike="noStrike" cap="none" normalizeH="0" baseline="0" dirty="0" err="1">
                          <a:ln>
                            <a:noFill/>
                          </a:ln>
                          <a:solidFill>
                            <a:schemeClr val="tx1"/>
                          </a:solidFill>
                          <a:effectLst/>
                          <a:latin typeface="Arial" charset="0"/>
                          <a:cs typeface="Arial" charset="0"/>
                        </a:rPr>
                        <a:t>يارب</a:t>
                      </a:r>
                      <a:r>
                        <a:rPr kumimoji="0" lang="ar-SA" sz="4300" b="0" i="0" u="none" strike="noStrike" cap="none" normalizeH="0" baseline="0" dirty="0">
                          <a:ln>
                            <a:noFill/>
                          </a:ln>
                          <a:solidFill>
                            <a:schemeClr val="tx1"/>
                          </a:solidFill>
                          <a:effectLst/>
                          <a:latin typeface="Arial" charset="0"/>
                          <a:cs typeface="Arial" charset="0"/>
                        </a:rPr>
                        <a:t> أبواب السماء </a:t>
                      </a:r>
                      <a:r>
                        <a:rPr kumimoji="0" lang="ar-SA" sz="4300" b="0" i="0" u="none" strike="noStrike" cap="none" normalizeH="0" baseline="0" dirty="0" err="1">
                          <a:ln>
                            <a:noFill/>
                          </a:ln>
                          <a:solidFill>
                            <a:schemeClr val="tx1"/>
                          </a:solidFill>
                          <a:effectLst/>
                          <a:latin typeface="Arial" charset="0"/>
                          <a:cs typeface="Arial" charset="0"/>
                        </a:rPr>
                        <a:t>وإقبلها</a:t>
                      </a:r>
                      <a:r>
                        <a:rPr kumimoji="0" lang="ar-SA" sz="4300" b="0" i="0" u="none" strike="noStrike" cap="none" normalizeH="0" baseline="0" dirty="0">
                          <a:ln>
                            <a:noFill/>
                          </a:ln>
                          <a:solidFill>
                            <a:schemeClr val="tx1"/>
                          </a:solidFill>
                          <a:effectLst/>
                          <a:latin typeface="Arial" charset="0"/>
                          <a:cs typeface="Arial" charset="0"/>
                        </a:rPr>
                        <a:t> إليك كعظيم رحمتك </a:t>
                      </a:r>
                      <a:r>
                        <a:rPr kumimoji="0" lang="ar-SA" sz="4300" b="0" i="0" u="none" strike="noStrike" cap="none" normalizeH="0" baseline="0" dirty="0" err="1">
                          <a:ln>
                            <a:noFill/>
                          </a:ln>
                          <a:solidFill>
                            <a:schemeClr val="tx1"/>
                          </a:solidFill>
                          <a:effectLst/>
                          <a:latin typeface="Arial" charset="0"/>
                          <a:cs typeface="Arial" charset="0"/>
                        </a:rPr>
                        <a:t>إفتح</a:t>
                      </a:r>
                      <a:r>
                        <a:rPr kumimoji="0" lang="ar-SA" sz="4300" b="0" i="0" u="none" strike="noStrike" cap="none" normalizeH="0" baseline="0" dirty="0">
                          <a:ln>
                            <a:noFill/>
                          </a:ln>
                          <a:solidFill>
                            <a:schemeClr val="tx1"/>
                          </a:solidFill>
                          <a:effectLst/>
                          <a:latin typeface="Arial" charset="0"/>
                          <a:cs typeface="Arial" charset="0"/>
                        </a:rPr>
                        <a:t> لها </a:t>
                      </a:r>
                      <a:r>
                        <a:rPr kumimoji="0" lang="ar-SA" sz="4300" b="0" i="0" u="none" strike="noStrike" cap="none" normalizeH="0" baseline="0" dirty="0" err="1">
                          <a:ln>
                            <a:noFill/>
                          </a:ln>
                          <a:solidFill>
                            <a:schemeClr val="tx1"/>
                          </a:solidFill>
                          <a:effectLst/>
                          <a:latin typeface="Arial" charset="0"/>
                          <a:cs typeface="Arial" charset="0"/>
                        </a:rPr>
                        <a:t>يارب</a:t>
                      </a:r>
                      <a:r>
                        <a:rPr kumimoji="0" lang="ar-SA" sz="4300" b="0" i="0" u="none" strike="noStrike" cap="none" normalizeH="0" baseline="0" dirty="0">
                          <a:ln>
                            <a:noFill/>
                          </a:ln>
                          <a:solidFill>
                            <a:schemeClr val="tx1"/>
                          </a:solidFill>
                          <a:effectLst/>
                          <a:latin typeface="Arial" charset="0"/>
                          <a:cs typeface="Arial" charset="0"/>
                        </a:rPr>
                        <a:t> باب البر لكي تدخل وتتنعم هناك </a:t>
                      </a:r>
                      <a:r>
                        <a:rPr kumimoji="0" lang="ar-SA" sz="4300" b="0" i="0" u="none" strike="noStrike" cap="none" normalizeH="0" baseline="0" dirty="0" err="1">
                          <a:ln>
                            <a:noFill/>
                          </a:ln>
                          <a:solidFill>
                            <a:schemeClr val="tx1"/>
                          </a:solidFill>
                          <a:effectLst/>
                          <a:latin typeface="Arial" charset="0"/>
                          <a:cs typeface="Arial" charset="0"/>
                        </a:rPr>
                        <a:t>إفتح</a:t>
                      </a:r>
                      <a:r>
                        <a:rPr kumimoji="0" lang="ar-SA" sz="4300" b="0" i="0" u="none" strike="noStrike" cap="none" normalizeH="0" baseline="0" dirty="0">
                          <a:ln>
                            <a:noFill/>
                          </a:ln>
                          <a:solidFill>
                            <a:schemeClr val="tx1"/>
                          </a:solidFill>
                          <a:effectLst/>
                          <a:latin typeface="Arial" charset="0"/>
                          <a:cs typeface="Arial" charset="0"/>
                        </a:rPr>
                        <a:t> لها </a:t>
                      </a:r>
                      <a:r>
                        <a:rPr kumimoji="0" lang="ar-SA" sz="4300" b="0" i="0" u="none" strike="noStrike" cap="none" normalizeH="0" baseline="0" dirty="0" err="1">
                          <a:ln>
                            <a:noFill/>
                          </a:ln>
                          <a:solidFill>
                            <a:schemeClr val="tx1"/>
                          </a:solidFill>
                          <a:effectLst/>
                          <a:latin typeface="Arial" charset="0"/>
                          <a:cs typeface="Arial" charset="0"/>
                        </a:rPr>
                        <a:t>يارب</a:t>
                      </a:r>
                      <a:r>
                        <a:rPr kumimoji="0" lang="ar-SA" sz="4300" b="0" i="0" u="none" strike="noStrike" cap="none" normalizeH="0" baseline="0" dirty="0">
                          <a:ln>
                            <a:noFill/>
                          </a:ln>
                          <a:solidFill>
                            <a:schemeClr val="tx1"/>
                          </a:solidFill>
                          <a:effectLst/>
                          <a:latin typeface="Arial" charset="0"/>
                          <a:cs typeface="Arial" charset="0"/>
                        </a:rPr>
                        <a:t> باب الفردوس كما فتحته للص اليمين </a:t>
                      </a:r>
                      <a:r>
                        <a:rPr kumimoji="0" lang="ar-SA" sz="4300" b="0" i="0" u="none" strike="noStrike" cap="none" normalizeH="0" baseline="0" dirty="0" err="1">
                          <a:ln>
                            <a:noFill/>
                          </a:ln>
                          <a:solidFill>
                            <a:schemeClr val="tx1"/>
                          </a:solidFill>
                          <a:effectLst/>
                          <a:latin typeface="Arial" charset="0"/>
                          <a:cs typeface="Arial" charset="0"/>
                        </a:rPr>
                        <a:t>إفتح</a:t>
                      </a:r>
                      <a:r>
                        <a:rPr kumimoji="0" lang="ar-SA" sz="4300" b="0" i="0" u="none" strike="noStrike" cap="none" normalizeH="0" baseline="0" dirty="0">
                          <a:ln>
                            <a:noFill/>
                          </a:ln>
                          <a:solidFill>
                            <a:schemeClr val="tx1"/>
                          </a:solidFill>
                          <a:effectLst/>
                          <a:latin typeface="Arial" charset="0"/>
                          <a:cs typeface="Arial" charset="0"/>
                        </a:rPr>
                        <a:t> لها </a:t>
                      </a:r>
                      <a:r>
                        <a:rPr kumimoji="0" lang="ar-SA" sz="4300" b="0" i="0" u="none" strike="noStrike" cap="none" normalizeH="0" baseline="0" dirty="0" err="1">
                          <a:ln>
                            <a:noFill/>
                          </a:ln>
                          <a:solidFill>
                            <a:schemeClr val="tx1"/>
                          </a:solidFill>
                          <a:effectLst/>
                          <a:latin typeface="Arial" charset="0"/>
                          <a:cs typeface="Arial" charset="0"/>
                        </a:rPr>
                        <a:t>يارب</a:t>
                      </a:r>
                      <a:r>
                        <a:rPr kumimoji="0" lang="ar-SA" sz="4300" b="0" i="0" u="none" strike="noStrike" cap="none" normalizeH="0" baseline="0" dirty="0">
                          <a:ln>
                            <a:noFill/>
                          </a:ln>
                          <a:solidFill>
                            <a:schemeClr val="tx1"/>
                          </a:solidFill>
                          <a:effectLst/>
                          <a:latin typeface="Arial" charset="0"/>
                          <a:cs typeface="Arial" charset="0"/>
                        </a:rPr>
                        <a:t> باب الملكوت لتشارك جميع القديسين</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8590284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2052100610"/>
              </p:ext>
            </p:extLst>
          </p:nvPr>
        </p:nvGraphicFramePr>
        <p:xfrm>
          <a:off x="0" y="0"/>
          <a:ext cx="12192000" cy="710184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7101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00" b="0" i="0" u="none" strike="noStrike" cap="none" normalizeH="0" baseline="0" dirty="0">
                          <a:ln>
                            <a:noFill/>
                          </a:ln>
                          <a:solidFill>
                            <a:schemeClr val="tx1"/>
                          </a:solidFill>
                          <a:effectLst/>
                          <a:latin typeface="Arial" charset="0"/>
                          <a:cs typeface="Arial" charset="0"/>
                        </a:rPr>
                        <a:t>Ouvre-lui les portes du repos afin qu'elle puisse chanter avec les anges, qu'elle mérite de contempler la vraie joie et qu'elle puisse prendre place dans le sein de nos pères Abraham, Isaac et Jacob. Remets-lui ses péchés volontaires ou involontaires car Tu connais la faiblesse des hommes et leurs imperfections. Par Ta miséricorde console ceux qui restent ici-bas et à sa famille. Inspire-leur l'espérance et compense-les par Tes dons célestes.</a:t>
                      </a:r>
                      <a:endParaRPr kumimoji="0" lang="fr-FR" sz="305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dirty="0" err="1">
                          <a:ln>
                            <a:noFill/>
                          </a:ln>
                          <a:solidFill>
                            <a:schemeClr val="tx1"/>
                          </a:solidFill>
                          <a:effectLst/>
                          <a:latin typeface="Arial" charset="0"/>
                          <a:cs typeface="Arial" charset="0"/>
                        </a:rPr>
                        <a:t>إفتح</a:t>
                      </a:r>
                      <a:r>
                        <a:rPr kumimoji="0" lang="ar-SA" sz="4000" b="0" i="0" u="none" strike="noStrike" cap="none" normalizeH="0" baseline="0" dirty="0">
                          <a:ln>
                            <a:noFill/>
                          </a:ln>
                          <a:solidFill>
                            <a:schemeClr val="tx1"/>
                          </a:solidFill>
                          <a:effectLst/>
                          <a:latin typeface="Arial" charset="0"/>
                          <a:cs typeface="Arial" charset="0"/>
                        </a:rPr>
                        <a:t> لها </a:t>
                      </a:r>
                      <a:r>
                        <a:rPr kumimoji="0" lang="ar-SA" sz="4000" b="0" i="0" u="none" strike="noStrike" cap="none" normalizeH="0" baseline="0" dirty="0" err="1">
                          <a:ln>
                            <a:noFill/>
                          </a:ln>
                          <a:solidFill>
                            <a:schemeClr val="tx1"/>
                          </a:solidFill>
                          <a:effectLst/>
                          <a:latin typeface="Arial" charset="0"/>
                          <a:cs typeface="Arial" charset="0"/>
                        </a:rPr>
                        <a:t>يارب</a:t>
                      </a:r>
                      <a:r>
                        <a:rPr kumimoji="0" lang="ar-SA" sz="4000" b="0" i="0" u="none" strike="noStrike" cap="none" normalizeH="0" baseline="0" dirty="0">
                          <a:ln>
                            <a:noFill/>
                          </a:ln>
                          <a:solidFill>
                            <a:schemeClr val="tx1"/>
                          </a:solidFill>
                          <a:effectLst/>
                          <a:latin typeface="Arial" charset="0"/>
                          <a:cs typeface="Arial" charset="0"/>
                        </a:rPr>
                        <a:t> أبواب </a:t>
                      </a:r>
                      <a:r>
                        <a:rPr kumimoji="0" lang="ar-SA" sz="4000" b="0" i="0" u="none" strike="noStrike" cap="none" normalizeH="0" baseline="0" dirty="0" err="1">
                          <a:ln>
                            <a:noFill/>
                          </a:ln>
                          <a:solidFill>
                            <a:schemeClr val="tx1"/>
                          </a:solidFill>
                          <a:effectLst/>
                          <a:latin typeface="Arial" charset="0"/>
                          <a:cs typeface="Arial" charset="0"/>
                        </a:rPr>
                        <a:t>الراحه</a:t>
                      </a:r>
                      <a:r>
                        <a:rPr kumimoji="0" lang="ar-SA" sz="4000" b="0" i="0" u="none" strike="noStrike" cap="none" normalizeH="0" baseline="0" dirty="0">
                          <a:ln>
                            <a:noFill/>
                          </a:ln>
                          <a:solidFill>
                            <a:schemeClr val="tx1"/>
                          </a:solidFill>
                          <a:effectLst/>
                          <a:latin typeface="Arial" charset="0"/>
                          <a:cs typeface="Arial" charset="0"/>
                        </a:rPr>
                        <a:t> لترتل مع كافة </a:t>
                      </a:r>
                      <a:r>
                        <a:rPr kumimoji="0" lang="ar-SA" sz="4000" b="0" i="0" u="none" strike="noStrike" cap="none" normalizeH="0" baseline="0" dirty="0" err="1">
                          <a:ln>
                            <a:noFill/>
                          </a:ln>
                          <a:solidFill>
                            <a:schemeClr val="tx1"/>
                          </a:solidFill>
                          <a:effectLst/>
                          <a:latin typeface="Arial" charset="0"/>
                          <a:cs typeface="Arial" charset="0"/>
                        </a:rPr>
                        <a:t>الملائكه</a:t>
                      </a:r>
                      <a:r>
                        <a:rPr kumimoji="0" lang="ar-SA" sz="4000" b="0" i="0" u="none" strike="noStrike" cap="none" normalizeH="0" baseline="0" dirty="0">
                          <a:ln>
                            <a:noFill/>
                          </a:ln>
                          <a:solidFill>
                            <a:schemeClr val="tx1"/>
                          </a:solidFill>
                          <a:effectLst/>
                          <a:latin typeface="Arial" charset="0"/>
                          <a:cs typeface="Arial" charset="0"/>
                        </a:rPr>
                        <a:t> ولتستحق أن تنظر النعيم ولتدخلها ملائكة النور إلى الحياه ولتتكئ في حضن آبائنا إبراهيم وإسحق ويعقوب </a:t>
                      </a:r>
                      <a:r>
                        <a:rPr kumimoji="0" lang="ar-SA" sz="4000" b="0" i="0" u="none" strike="noStrike" cap="none" normalizeH="0" baseline="0" dirty="0" err="1">
                          <a:ln>
                            <a:noFill/>
                          </a:ln>
                          <a:solidFill>
                            <a:schemeClr val="tx1"/>
                          </a:solidFill>
                          <a:effectLst/>
                          <a:latin typeface="Arial" charset="0"/>
                          <a:cs typeface="Arial" charset="0"/>
                        </a:rPr>
                        <a:t>إغفر</a:t>
                      </a:r>
                      <a:r>
                        <a:rPr kumimoji="0" lang="ar-SA" sz="4000" b="0" i="0" u="none" strike="noStrike" cap="none" normalizeH="0" baseline="0" dirty="0">
                          <a:ln>
                            <a:noFill/>
                          </a:ln>
                          <a:solidFill>
                            <a:schemeClr val="tx1"/>
                          </a:solidFill>
                          <a:effectLst/>
                          <a:latin typeface="Arial" charset="0"/>
                          <a:cs typeface="Arial" charset="0"/>
                        </a:rPr>
                        <a:t> لها خطاياها التي سبقت فصنعتها بمعرفة وبغير معرفة معاً لأنك أنت</a:t>
                      </a:r>
                      <a:r>
                        <a:rPr kumimoji="0" lang="fr-FR" sz="4000" b="0" i="0" u="none" strike="noStrike" cap="none" normalizeH="0" baseline="0" dirty="0">
                          <a:ln>
                            <a:noFill/>
                          </a:ln>
                          <a:solidFill>
                            <a:schemeClr val="tx1"/>
                          </a:solidFill>
                          <a:effectLst/>
                          <a:latin typeface="Arial" charset="0"/>
                          <a:cs typeface="Arial" charset="0"/>
                        </a:rPr>
                        <a:t> </a:t>
                      </a:r>
                      <a:r>
                        <a:rPr kumimoji="0" lang="ar-AE" sz="4000" b="0" i="0" u="none" strike="noStrike" cap="none" normalizeH="0" baseline="0" dirty="0" err="1">
                          <a:ln>
                            <a:noFill/>
                          </a:ln>
                          <a:solidFill>
                            <a:schemeClr val="tx1"/>
                          </a:solidFill>
                          <a:effectLst/>
                          <a:latin typeface="Arial" charset="0"/>
                          <a:cs typeface="Arial" charset="0"/>
                        </a:rPr>
                        <a:t>يارب</a:t>
                      </a:r>
                      <a:r>
                        <a:rPr kumimoji="0" lang="ar-AE" sz="4000" b="0" i="0" u="none" strike="noStrike" cap="none" normalizeH="0" baseline="0" dirty="0">
                          <a:ln>
                            <a:noFill/>
                          </a:ln>
                          <a:solidFill>
                            <a:schemeClr val="tx1"/>
                          </a:solidFill>
                          <a:effectLst/>
                          <a:latin typeface="Arial" charset="0"/>
                          <a:cs typeface="Arial" charset="0"/>
                        </a:rPr>
                        <a:t> تعرف ضعف </a:t>
                      </a:r>
                      <a:r>
                        <a:rPr kumimoji="0" lang="ar-AE" sz="4000" b="0" i="0" u="none" strike="noStrike" cap="none" normalizeH="0" baseline="0" dirty="0" err="1">
                          <a:ln>
                            <a:noFill/>
                          </a:ln>
                          <a:solidFill>
                            <a:schemeClr val="tx1"/>
                          </a:solidFill>
                          <a:effectLst/>
                          <a:latin typeface="Arial" charset="0"/>
                          <a:cs typeface="Arial" charset="0"/>
                        </a:rPr>
                        <a:t>البشريه</a:t>
                      </a:r>
                      <a:r>
                        <a:rPr kumimoji="0" lang="ar-AE" sz="4000" b="0" i="0" u="none" strike="noStrike" cap="none" normalizeH="0" baseline="0" dirty="0">
                          <a:ln>
                            <a:noFill/>
                          </a:ln>
                          <a:solidFill>
                            <a:schemeClr val="tx1"/>
                          </a:solidFill>
                          <a:effectLst/>
                          <a:latin typeface="Arial" charset="0"/>
                          <a:cs typeface="Arial" charset="0"/>
                        </a:rPr>
                        <a:t> ونقصها وبرحمتك عز كل الذين خلفتهم وأهل بيتها ألهمهم صبراً وعوضهم أجراً صالحاً </a:t>
                      </a:r>
                      <a:r>
                        <a:rPr kumimoji="0" lang="ar-AE" sz="4000" b="0" i="0" u="none" strike="noStrike" cap="none" normalizeH="0" baseline="0" dirty="0" err="1">
                          <a:ln>
                            <a:noFill/>
                          </a:ln>
                          <a:solidFill>
                            <a:schemeClr val="tx1"/>
                          </a:solidFill>
                          <a:effectLst/>
                          <a:latin typeface="Arial" charset="0"/>
                          <a:cs typeface="Arial" charset="0"/>
                        </a:rPr>
                        <a:t>سمائياً</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51778218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334229547"/>
              </p:ext>
            </p:extLst>
          </p:nvPr>
        </p:nvGraphicFramePr>
        <p:xfrm>
          <a:off x="0" y="373224"/>
          <a:ext cx="12192000" cy="4077478"/>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407747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00" b="0" i="0" u="none" strike="noStrike" cap="none" normalizeH="0" baseline="0" dirty="0">
                          <a:ln>
                            <a:noFill/>
                          </a:ln>
                          <a:solidFill>
                            <a:schemeClr val="tx1"/>
                          </a:solidFill>
                          <a:effectLst/>
                          <a:latin typeface="Arial" charset="0"/>
                          <a:cs typeface="Arial" charset="0"/>
                        </a:rPr>
                        <a:t>Par l'intercession de notre dame sainte Marie et tous les chœurs célestes. Que Ta pitié et Ton secours accompagne Ton peuple, accorde-leur la fraicheur et affermis-nous dans Ta Foi orthodoxe. </a:t>
                      </a:r>
                      <a:endParaRPr kumimoji="0" lang="fr-FR" sz="305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dirty="0">
                          <a:ln>
                            <a:noFill/>
                          </a:ln>
                          <a:solidFill>
                            <a:schemeClr val="tx1"/>
                          </a:solidFill>
                          <a:effectLst/>
                          <a:latin typeface="Arial" charset="0"/>
                          <a:cs typeface="Arial" charset="0"/>
                        </a:rPr>
                        <a:t>بشفاعة سيدتنا </a:t>
                      </a:r>
                      <a:r>
                        <a:rPr kumimoji="0" lang="ar-SA" sz="4000" b="0" i="0" u="none" strike="noStrike" cap="none" normalizeH="0" baseline="0" dirty="0" err="1">
                          <a:ln>
                            <a:noFill/>
                          </a:ln>
                          <a:solidFill>
                            <a:schemeClr val="tx1"/>
                          </a:solidFill>
                          <a:effectLst/>
                          <a:latin typeface="Arial" charset="0"/>
                          <a:cs typeface="Arial" charset="0"/>
                        </a:rPr>
                        <a:t>القديسه</a:t>
                      </a:r>
                      <a:r>
                        <a:rPr kumimoji="0" lang="ar-SA" sz="4000" b="0" i="0" u="none" strike="noStrike" cap="none" normalizeH="0" baseline="0" dirty="0">
                          <a:ln>
                            <a:noFill/>
                          </a:ln>
                          <a:solidFill>
                            <a:schemeClr val="tx1"/>
                          </a:solidFill>
                          <a:effectLst/>
                          <a:latin typeface="Arial" charset="0"/>
                          <a:cs typeface="Arial" charset="0"/>
                        </a:rPr>
                        <a:t> مريم وجميع صفوف </a:t>
                      </a:r>
                      <a:r>
                        <a:rPr kumimoji="0" lang="ar-SA" sz="4000" b="0" i="0" u="none" strike="noStrike" cap="none" normalizeH="0" baseline="0" dirty="0" err="1">
                          <a:ln>
                            <a:noFill/>
                          </a:ln>
                          <a:solidFill>
                            <a:schemeClr val="tx1"/>
                          </a:solidFill>
                          <a:effectLst/>
                          <a:latin typeface="Arial" charset="0"/>
                          <a:cs typeface="Arial" charset="0"/>
                        </a:rPr>
                        <a:t>السمائيين</a:t>
                      </a:r>
                      <a:r>
                        <a:rPr kumimoji="0" lang="ar-SA" sz="4000" b="0" i="0" u="none" strike="noStrike" cap="none" normalizeH="0" baseline="0" dirty="0">
                          <a:ln>
                            <a:noFill/>
                          </a:ln>
                          <a:solidFill>
                            <a:schemeClr val="tx1"/>
                          </a:solidFill>
                          <a:effectLst/>
                          <a:latin typeface="Arial" charset="0"/>
                          <a:cs typeface="Arial" charset="0"/>
                        </a:rPr>
                        <a:t> فلتكن رحمتك ومعونتك مع شعبك وأعطهم برودة وثبتنا في إيمانك الأرثوذكسي كن ناصراً لنا نحن المؤمنين.</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991657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588428" name="Group 140"/>
          <p:cNvGraphicFramePr>
            <a:graphicFrameLocks noGrp="1"/>
          </p:cNvGraphicFramePr>
          <p:nvPr/>
        </p:nvGraphicFramePr>
        <p:xfrm>
          <a:off x="0" y="2"/>
          <a:ext cx="12192001" cy="6463298"/>
        </p:xfrm>
        <a:graphic>
          <a:graphicData uri="http://schemas.openxmlformats.org/drawingml/2006/table">
            <a:tbl>
              <a:tblPr/>
              <a:tblGrid>
                <a:gridCol w="4185055">
                  <a:extLst>
                    <a:ext uri="{9D8B030D-6E8A-4147-A177-3AD203B41FA5}">
                      <a16:colId xmlns:a16="http://schemas.microsoft.com/office/drawing/2014/main" val="20000"/>
                    </a:ext>
                  </a:extLst>
                </a:gridCol>
                <a:gridCol w="4539575">
                  <a:extLst>
                    <a:ext uri="{9D8B030D-6E8A-4147-A177-3AD203B41FA5}">
                      <a16:colId xmlns:a16="http://schemas.microsoft.com/office/drawing/2014/main" val="20001"/>
                    </a:ext>
                  </a:extLst>
                </a:gridCol>
                <a:gridCol w="3467371">
                  <a:extLst>
                    <a:ext uri="{9D8B030D-6E8A-4147-A177-3AD203B41FA5}">
                      <a16:colId xmlns:a16="http://schemas.microsoft.com/office/drawing/2014/main" val="20002"/>
                    </a:ext>
                  </a:extLst>
                </a:gridCol>
              </a:tblGrid>
              <a:tr h="139192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2700" b="0" i="1" u="none" strike="noStrike" cap="none" normalizeH="0" baseline="0">
                        <a:ln>
                          <a:noFill/>
                        </a:ln>
                        <a:solidFill>
                          <a:schemeClr val="tx1"/>
                        </a:solidFill>
                        <a:effectLst/>
                        <a:latin typeface="Arial"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2700" b="0" i="1" u="none" strike="noStrike" cap="none" normalizeH="0" baseline="0">
                        <a:ln>
                          <a:noFill/>
                        </a:ln>
                        <a:solidFill>
                          <a:schemeClr val="tx1"/>
                        </a:solidFill>
                        <a:effectLst/>
                        <a:latin typeface="Arial"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charset="0"/>
                        </a:rPr>
                        <a:t>S~l</a:t>
                      </a:r>
                      <a:r>
                        <a:rPr kumimoji="0" lang="en-US" sz="3200" b="0" i="0" u="none" strike="noStrike" cap="none" normalizeH="0" baseline="0">
                          <a:ln>
                            <a:noFill/>
                          </a:ln>
                          <a:solidFill>
                            <a:schemeClr val="tx1"/>
                          </a:solidFill>
                          <a:effectLst/>
                          <a:latin typeface="Coptic1" pitchFamily="2" charset="0"/>
                          <a:cs typeface="Arial" charset="0"/>
                        </a:rPr>
                        <a:t>/l</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Prêtre:</a:t>
                      </a:r>
                    </a:p>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Prions.</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a:t>
                      </a:r>
                    </a:p>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صلِّ.</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0281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3700" b="0" i="1"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Diacre:</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الشماس:</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66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charset="0"/>
                        </a:rPr>
                        <a:t>E~pi</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p~roceu</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c~tay</a:t>
                      </a:r>
                      <a:r>
                        <a:rPr kumimoji="0" lang="en-US" sz="3200" b="0" i="0" u="none" strike="noStrike" cap="none" normalizeH="0" baseline="0">
                          <a:ln>
                            <a:noFill/>
                          </a:ln>
                          <a:solidFill>
                            <a:schemeClr val="tx1"/>
                          </a:solidFill>
                          <a:effectLst/>
                          <a:latin typeface="Coptic1" pitchFamily="2" charset="0"/>
                          <a:cs typeface="Arial" charset="0"/>
                        </a:rPr>
                        <a:t>/</a:t>
                      </a:r>
                      <a:r>
                        <a:rPr kumimoji="0" lang="en-US" sz="3200" b="0" i="0" u="none" strike="noStrike" cap="none" normalizeH="0" baseline="0" err="1">
                          <a:ln>
                            <a:noFill/>
                          </a:ln>
                          <a:solidFill>
                            <a:schemeClr val="tx1"/>
                          </a:solidFill>
                          <a:effectLst/>
                          <a:latin typeface="Coptic1" pitchFamily="2" charset="0"/>
                          <a:cs typeface="Arial" charset="0"/>
                        </a:rPr>
                        <a:t>te</a:t>
                      </a:r>
                      <a:endParaRPr kumimoji="0" lang="en-US" sz="3200" b="0" i="0" u="none" strike="noStrike" cap="none" normalizeH="0" baseline="0">
                        <a:ln>
                          <a:noFill/>
                        </a:ln>
                        <a:solidFill>
                          <a:schemeClr val="tx1"/>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Pour la prière levons-nous.</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للصلاة قفوا</a:t>
                      </a:r>
                      <a:r>
                        <a:rPr kumimoji="0" lang="ar-EG" sz="3200" b="0" i="0" u="none" strike="noStrike" cap="none" normalizeH="0" baseline="0">
                          <a:ln>
                            <a:noFill/>
                          </a:ln>
                          <a:solidFill>
                            <a:schemeClr val="tx1"/>
                          </a:solidFill>
                          <a:effectLst/>
                          <a:latin typeface="Arial" charset="0"/>
                          <a:cs typeface="Arial" charset="0"/>
                        </a:rPr>
                        <a:t>.</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39003">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CA" sz="3200" b="0" i="0" u="none" strike="noStrike" cap="none" normalizeH="0" baseline="0">
                        <a:ln>
                          <a:noFill/>
                        </a:ln>
                        <a:solidFill>
                          <a:schemeClr val="tx1"/>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Prêtre:</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00667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charset="0"/>
                        </a:rPr>
                        <a:t>Ir</a:t>
                      </a:r>
                      <a:r>
                        <a:rPr kumimoji="0" lang="en-US" sz="3200" b="0" i="0" u="none" strike="noStrike" cap="none" normalizeH="0" baseline="0">
                          <a:ln>
                            <a:noFill/>
                          </a:ln>
                          <a:solidFill>
                            <a:schemeClr val="tx1"/>
                          </a:solidFill>
                          <a:effectLst/>
                          <a:latin typeface="Coptic1" pitchFamily="2" charset="0"/>
                          <a:cs typeface="Arial" charset="0"/>
                        </a:rPr>
                        <a:t>/n/ </a:t>
                      </a:r>
                      <a:r>
                        <a:rPr kumimoji="0" lang="en-US" sz="3200" b="0" i="0" u="none" strike="noStrike" cap="none" normalizeH="0" baseline="0" err="1">
                          <a:ln>
                            <a:noFill/>
                          </a:ln>
                          <a:solidFill>
                            <a:schemeClr val="tx1"/>
                          </a:solidFill>
                          <a:effectLst/>
                          <a:latin typeface="Coptic1" pitchFamily="2" charset="0"/>
                          <a:cs typeface="Arial" charset="0"/>
                        </a:rPr>
                        <a:t>paci</a:t>
                      </a:r>
                      <a:endParaRPr kumimoji="0" lang="en-US" sz="3200" b="0" i="0" u="none" strike="noStrike" cap="none" normalizeH="0" baseline="0">
                        <a:ln>
                          <a:noFill/>
                        </a:ln>
                        <a:solidFill>
                          <a:schemeClr val="tx1"/>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La paix soit avec vous</a:t>
                      </a:r>
                      <a:r>
                        <a:rPr kumimoji="0" lang="en-US" sz="4800" b="0" i="0" u="none" strike="noStrike" cap="none" normalizeH="0" baseline="0">
                          <a:ln>
                            <a:noFill/>
                          </a:ln>
                          <a:solidFill>
                            <a:schemeClr val="tx1"/>
                          </a:solidFill>
                          <a:effectLst/>
                          <a:latin typeface="Arial"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pPr>
                      <a:endParaRPr kumimoji="0" lang="fr-FR" sz="1100" b="0" i="0" u="none" strike="noStrike" cap="none" normalizeH="0" baseline="0">
                        <a:ln>
                          <a:noFill/>
                        </a:ln>
                        <a:solidFill>
                          <a:schemeClr val="tx1"/>
                        </a:solidFill>
                        <a:effectLst/>
                        <a:latin typeface="Arial" charset="0"/>
                        <a:cs typeface="Arial" charset="0"/>
                      </a:endParaRPr>
                    </a:p>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0" i="0" u="none" strike="noStrike" cap="none" normalizeH="0" baseline="0">
                          <a:ln>
                            <a:noFill/>
                          </a:ln>
                          <a:solidFill>
                            <a:schemeClr val="tx1"/>
                          </a:solidFill>
                          <a:effectLst/>
                          <a:latin typeface="Arial" charset="0"/>
                          <a:cs typeface="Arial" charset="0"/>
                        </a:rPr>
                        <a:t>السلام لجميعكم</a:t>
                      </a:r>
                      <a:r>
                        <a:rPr kumimoji="0" lang="ar-EG" sz="3200" b="0" i="0" u="none" strike="noStrike" cap="none" normalizeH="0" baseline="0">
                          <a:ln>
                            <a:noFill/>
                          </a:ln>
                          <a:solidFill>
                            <a:schemeClr val="tx1"/>
                          </a:solidFill>
                          <a:effectLst/>
                          <a:latin typeface="Arial" charset="0"/>
                          <a:cs typeface="Arial" charset="0"/>
                        </a:rPr>
                        <a:t>.</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7912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CA" sz="3200" b="0" i="0" u="none" strike="noStrike" cap="none" normalizeH="0" baseline="0">
                        <a:ln>
                          <a:noFill/>
                        </a:ln>
                        <a:solidFill>
                          <a:schemeClr val="tx1"/>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Arial" pitchFamily="34" charset="0"/>
                        </a:rPr>
                        <a:t>l</a:t>
                      </a:r>
                      <a:r>
                        <a:rPr kumimoji="0" lang="fr-CA" sz="2700" b="0" i="0" u="sng" strike="noStrike" cap="none" normalizeH="0" baseline="0">
                          <a:ln>
                            <a:noFill/>
                          </a:ln>
                          <a:solidFill>
                            <a:srgbClr val="FF9933"/>
                          </a:solidFill>
                          <a:effectLst/>
                          <a:latin typeface="Arial" pitchFamily="34" charset="0"/>
                          <a:cs typeface="Arial" pitchFamily="34" charset="0"/>
                        </a:rPr>
                        <a:t>’</a:t>
                      </a:r>
                      <a:r>
                        <a:rPr kumimoji="0" lang="fr-CA" sz="2700" b="0" i="0" u="sng" strike="noStrike" cap="none" normalizeH="0" baseline="0">
                          <a:ln>
                            <a:noFill/>
                          </a:ln>
                          <a:solidFill>
                            <a:srgbClr val="FF9933"/>
                          </a:solidFill>
                          <a:effectLst/>
                          <a:latin typeface="Arial" charset="0"/>
                          <a:cs typeface="Arial" pitchFamily="34" charset="0"/>
                        </a:rPr>
                        <a:t>Assembl</a:t>
                      </a:r>
                      <a:r>
                        <a:rPr kumimoji="0" lang="fr-CA" sz="2700" b="0" i="0" u="sng" strike="noStrike" cap="none" normalizeH="0" baseline="0">
                          <a:ln>
                            <a:noFill/>
                          </a:ln>
                          <a:solidFill>
                            <a:srgbClr val="FF9933"/>
                          </a:solidFill>
                          <a:effectLst/>
                          <a:latin typeface="Arial" pitchFamily="34" charset="0"/>
                          <a:cs typeface="Arial" pitchFamily="34" charset="0"/>
                        </a:rPr>
                        <a:t>é</a:t>
                      </a:r>
                      <a:r>
                        <a:rPr kumimoji="0" lang="fr-CA" sz="2700" b="0" i="0" u="sng" strike="noStrike" cap="none" normalizeH="0" baseline="0">
                          <a:ln>
                            <a:noFill/>
                          </a:ln>
                          <a:solidFill>
                            <a:srgbClr val="FF9933"/>
                          </a:solidFill>
                          <a:effectLst/>
                          <a:latin typeface="Arial" charset="0"/>
                          <a:cs typeface="Arial" pitchFamily="34" charset="0"/>
                        </a:rPr>
                        <a:t>e</a:t>
                      </a:r>
                      <a:r>
                        <a:rPr kumimoji="0" lang="fr-CA" sz="2700" b="0" i="0" u="sng" strike="noStrike" cap="none" normalizeH="0" baseline="0">
                          <a:ln>
                            <a:noFill/>
                          </a:ln>
                          <a:solidFill>
                            <a:srgbClr val="FF9900"/>
                          </a:solidFill>
                          <a:effectLst/>
                          <a:latin typeface="Arial" charset="0"/>
                          <a:cs typeface="Arial" charset="0"/>
                        </a:rPr>
                        <a:t>:</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الشعب:</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066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charset="0"/>
                        </a:rPr>
                        <a:t>Ke</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tou</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p~neumati</a:t>
                      </a:r>
                      <a:r>
                        <a:rPr kumimoji="0" lang="en-US" sz="3200" b="0" i="0" u="none" strike="noStrike" cap="none" normalizeH="0" baseline="0">
                          <a:ln>
                            <a:noFill/>
                          </a:ln>
                          <a:solidFill>
                            <a:schemeClr val="tx1"/>
                          </a:solidFill>
                          <a:effectLst/>
                          <a:latin typeface="Coptic1" pitchFamily="2" charset="0"/>
                          <a:cs typeface="Arial" pitchFamily="34" charset="0"/>
                        </a:rPr>
                        <a:t> </a:t>
                      </a:r>
                      <a:r>
                        <a:rPr kumimoji="0" lang="en-US" sz="3200" b="0" i="0" u="none" strike="noStrike" cap="none" normalizeH="0" baseline="0" err="1">
                          <a:ln>
                            <a:noFill/>
                          </a:ln>
                          <a:solidFill>
                            <a:schemeClr val="tx1"/>
                          </a:solidFill>
                          <a:effectLst/>
                          <a:latin typeface="Coptic1" pitchFamily="2" charset="0"/>
                          <a:cs typeface="Arial" charset="0"/>
                        </a:rPr>
                        <a:t>cou</a:t>
                      </a:r>
                      <a:endParaRPr kumimoji="0" lang="en-US" sz="3200" b="0" i="0" u="none" strike="noStrike" cap="none" normalizeH="0" baseline="0">
                        <a:ln>
                          <a:noFill/>
                        </a:ln>
                        <a:solidFill>
                          <a:schemeClr val="tx1"/>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Et avec votre esprit.</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ولروحِكَ أيضاً</a:t>
                      </a:r>
                      <a:r>
                        <a:rPr kumimoji="0" lang="ar-EG" sz="3200" b="0" i="0" u="none" strike="noStrike" cap="none" normalizeH="0" baseline="0">
                          <a:ln>
                            <a:noFill/>
                          </a:ln>
                          <a:solidFill>
                            <a:schemeClr val="tx1"/>
                          </a:solidFill>
                          <a:effectLst/>
                          <a:latin typeface="Arial" charset="0"/>
                          <a:cs typeface="Arial" charset="0"/>
                        </a:rPr>
                        <a:t>.</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775928100"/>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2">
            <a:extLst>
              <a:ext uri="{FF2B5EF4-FFF2-40B4-BE49-F238E27FC236}">
                <a16:creationId xmlns:a16="http://schemas.microsoft.com/office/drawing/2014/main" id="{2C68B0EF-DEBE-4212-8CA6-1C0C4E31283C}"/>
              </a:ext>
            </a:extLst>
          </p:cNvPr>
          <p:cNvGraphicFramePr>
            <a:graphicFrameLocks noGrp="1"/>
          </p:cNvGraphicFramePr>
          <p:nvPr>
            <p:extLst>
              <p:ext uri="{D42A27DB-BD31-4B8C-83A1-F6EECF244321}">
                <p14:modId xmlns:p14="http://schemas.microsoft.com/office/powerpoint/2010/main" val="1124071079"/>
              </p:ext>
            </p:extLst>
          </p:nvPr>
        </p:nvGraphicFramePr>
        <p:xfrm>
          <a:off x="1" y="355600"/>
          <a:ext cx="12192001" cy="4968240"/>
        </p:xfrm>
        <a:graphic>
          <a:graphicData uri="http://schemas.openxmlformats.org/drawingml/2006/table">
            <a:tbl>
              <a:tblPr/>
              <a:tblGrid>
                <a:gridCol w="4572000">
                  <a:extLst>
                    <a:ext uri="{9D8B030D-6E8A-4147-A177-3AD203B41FA5}">
                      <a16:colId xmlns:a16="http://schemas.microsoft.com/office/drawing/2014/main" val="20000"/>
                    </a:ext>
                  </a:extLst>
                </a:gridCol>
                <a:gridCol w="4446209">
                  <a:extLst>
                    <a:ext uri="{9D8B030D-6E8A-4147-A177-3AD203B41FA5}">
                      <a16:colId xmlns:a16="http://schemas.microsoft.com/office/drawing/2014/main" val="20001"/>
                    </a:ext>
                  </a:extLst>
                </a:gridCol>
                <a:gridCol w="3173792">
                  <a:extLst>
                    <a:ext uri="{9D8B030D-6E8A-4147-A177-3AD203B41FA5}">
                      <a16:colId xmlns:a16="http://schemas.microsoft.com/office/drawing/2014/main" val="20002"/>
                    </a:ext>
                  </a:extLst>
                </a:gridCol>
              </a:tblGrid>
              <a:tr h="4785567">
                <a:tc>
                  <a:txBody>
                    <a:bodyPr/>
                    <a:lstStyle/>
                    <a:p>
                      <a:pPr algn="just"/>
                      <a:r>
                        <a:rPr lang="fr-FR" sz="4000" dirty="0" err="1">
                          <a:effectLst/>
                          <a:latin typeface="Coptic1" pitchFamily="2" charset="0"/>
                          <a:ea typeface="Times New Roman" panose="02020603050405020304" pitchFamily="18" charset="0"/>
                          <a:cs typeface="Times New Roman" panose="02020603050405020304" pitchFamily="18" charset="0"/>
                        </a:rPr>
                        <a:t>Eybe</a:t>
                      </a:r>
                      <a:r>
                        <a:rPr lang="fr-FR" sz="4000" dirty="0">
                          <a:effectLst/>
                          <a:latin typeface="Coptic1" pitchFamily="2" charset="0"/>
                          <a:ea typeface="Times New Roman" panose="02020603050405020304" pitchFamily="18" charset="0"/>
                          <a:cs typeface="Times New Roman" panose="02020603050405020304" pitchFamily="18" charset="0"/>
                        </a:rPr>
                        <a:t> </a:t>
                      </a:r>
                      <a:r>
                        <a:rPr lang="fr-FR" sz="4000" dirty="0" err="1">
                          <a:effectLst/>
                          <a:latin typeface="Coptic1" pitchFamily="2" charset="0"/>
                          <a:ea typeface="Times New Roman" panose="02020603050405020304" pitchFamily="18" charset="0"/>
                          <a:cs typeface="Times New Roman" panose="02020603050405020304" pitchFamily="18" charset="0"/>
                        </a:rPr>
                        <a:t>vai</a:t>
                      </a:r>
                      <a:r>
                        <a:rPr lang="fr-FR" sz="4000" dirty="0">
                          <a:effectLst/>
                          <a:latin typeface="Coptic1" pitchFamily="2" charset="0"/>
                          <a:ea typeface="Times New Roman" panose="02020603050405020304" pitchFamily="18" charset="0"/>
                          <a:cs typeface="Times New Roman" panose="02020603050405020304" pitchFamily="18" charset="0"/>
                        </a:rPr>
                        <a:t> </a:t>
                      </a:r>
                      <a:r>
                        <a:rPr lang="fr-FR" sz="4000" dirty="0" err="1">
                          <a:effectLst/>
                          <a:latin typeface="Coptic1" pitchFamily="2" charset="0"/>
                          <a:ea typeface="Times New Roman" panose="02020603050405020304" pitchFamily="18" charset="0"/>
                          <a:cs typeface="Times New Roman" panose="02020603050405020304" pitchFamily="18" charset="0"/>
                        </a:rPr>
                        <a:t>ten</a:t>
                      </a:r>
                      <a:r>
                        <a:rPr lang="fr-FR" sz="4000" dirty="0">
                          <a:effectLst/>
                          <a:latin typeface="Coptic1" pitchFamily="2" charset="0"/>
                          <a:ea typeface="Times New Roman" panose="02020603050405020304" pitchFamily="18" charset="0"/>
                          <a:cs typeface="Times New Roman" panose="02020603050405020304" pitchFamily="18" charset="0"/>
                        </a:rPr>
                        <a:t>]</a:t>
                      </a:r>
                      <a:r>
                        <a:rPr lang="fr-FR" sz="4000" dirty="0" err="1">
                          <a:effectLst/>
                          <a:latin typeface="Coptic1" pitchFamily="2" charset="0"/>
                          <a:ea typeface="Times New Roman" panose="02020603050405020304" pitchFamily="18" charset="0"/>
                          <a:cs typeface="Times New Roman" panose="02020603050405020304" pitchFamily="18" charset="0"/>
                        </a:rPr>
                        <a:t>w~ou</a:t>
                      </a:r>
                      <a:r>
                        <a:rPr lang="fr-FR" sz="4000" dirty="0">
                          <a:effectLst/>
                          <a:latin typeface="Coptic1" pitchFamily="2" charset="0"/>
                          <a:ea typeface="Times New Roman" panose="02020603050405020304" pitchFamily="18" charset="0"/>
                          <a:cs typeface="Times New Roman" panose="02020603050405020304" pitchFamily="18" charset="0"/>
                        </a:rPr>
                        <a:t> </a:t>
                      </a:r>
                      <a:r>
                        <a:rPr lang="fr-FR" sz="4000" dirty="0" err="1">
                          <a:effectLst/>
                          <a:latin typeface="Coptic1" pitchFamily="2" charset="0"/>
                          <a:ea typeface="Times New Roman" panose="02020603050405020304" pitchFamily="18" charset="0"/>
                          <a:cs typeface="Times New Roman" panose="02020603050405020304" pitchFamily="18" charset="0"/>
                        </a:rPr>
                        <a:t>nak</a:t>
                      </a:r>
                      <a:r>
                        <a:rPr lang="fr-FR" sz="4000" dirty="0">
                          <a:effectLst/>
                          <a:latin typeface="Coptic1" pitchFamily="2" charset="0"/>
                          <a:ea typeface="Times New Roman" panose="02020603050405020304" pitchFamily="18" charset="0"/>
                          <a:cs typeface="Times New Roman" panose="02020603050405020304" pitchFamily="18" charset="0"/>
                        </a:rPr>
                        <a:t> </a:t>
                      </a:r>
                      <a:r>
                        <a:rPr lang="fr-FR" sz="4000" dirty="0" err="1">
                          <a:effectLst/>
                          <a:latin typeface="Coptic1" pitchFamily="2" charset="0"/>
                          <a:ea typeface="Times New Roman" panose="02020603050405020304" pitchFamily="18" charset="0"/>
                          <a:cs typeface="Times New Roman" panose="02020603050405020304" pitchFamily="18" charset="0"/>
                        </a:rPr>
                        <a:t>enws</a:t>
                      </a:r>
                      <a:r>
                        <a:rPr lang="fr-FR" sz="4000" dirty="0">
                          <a:effectLst/>
                          <a:latin typeface="Coptic1" pitchFamily="2" charset="0"/>
                          <a:ea typeface="Times New Roman" panose="02020603050405020304" pitchFamily="18" charset="0"/>
                          <a:cs typeface="Times New Roman" panose="02020603050405020304" pitchFamily="18" charset="0"/>
                        </a:rPr>
                        <a:t> </a:t>
                      </a:r>
                      <a:r>
                        <a:rPr lang="fr-FR" sz="4000" dirty="0" err="1">
                          <a:effectLst/>
                          <a:latin typeface="Coptic1" pitchFamily="2" charset="0"/>
                          <a:ea typeface="Times New Roman" panose="02020603050405020304" pitchFamily="18" charset="0"/>
                          <a:cs typeface="Times New Roman" panose="02020603050405020304" pitchFamily="18" charset="0"/>
                        </a:rPr>
                        <a:t>e~bol</a:t>
                      </a:r>
                      <a:r>
                        <a:rPr lang="fr-FR" sz="4000" dirty="0">
                          <a:effectLst/>
                          <a:latin typeface="Coptic1" pitchFamily="2" charset="0"/>
                          <a:ea typeface="Times New Roman" panose="02020603050405020304" pitchFamily="18" charset="0"/>
                          <a:cs typeface="Times New Roman" panose="02020603050405020304" pitchFamily="18" charset="0"/>
                        </a:rPr>
                        <a:t> </a:t>
                      </a:r>
                      <a:r>
                        <a:rPr lang="fr-FR" sz="4000" dirty="0" err="1">
                          <a:effectLst/>
                          <a:latin typeface="Coptic1" pitchFamily="2" charset="0"/>
                          <a:ea typeface="Times New Roman" panose="02020603050405020304" pitchFamily="18" charset="0"/>
                          <a:cs typeface="Times New Roman" panose="02020603050405020304" pitchFamily="18" charset="0"/>
                        </a:rPr>
                        <a:t>enjw</a:t>
                      </a:r>
                      <a:r>
                        <a:rPr lang="fr-FR" sz="4000" dirty="0">
                          <a:effectLst/>
                          <a:latin typeface="Coptic1" pitchFamily="2" charset="0"/>
                          <a:ea typeface="Times New Roman" panose="02020603050405020304" pitchFamily="18" charset="0"/>
                          <a:cs typeface="Times New Roman" panose="02020603050405020304" pitchFamily="18" charset="0"/>
                        </a:rPr>
                        <a:t> </a:t>
                      </a:r>
                      <a:r>
                        <a:rPr lang="fr-FR" sz="4000" dirty="0" err="1">
                          <a:effectLst/>
                          <a:latin typeface="Coptic1" pitchFamily="2" charset="0"/>
                          <a:ea typeface="Times New Roman" panose="02020603050405020304" pitchFamily="18" charset="0"/>
                          <a:cs typeface="Times New Roman" panose="02020603050405020304" pitchFamily="18" charset="0"/>
                        </a:rPr>
                        <a:t>m~moc</a:t>
                      </a:r>
                      <a:r>
                        <a:rPr lang="fr-FR" sz="4000" dirty="0">
                          <a:effectLst/>
                          <a:latin typeface="Coptic1" pitchFamily="2" charset="0"/>
                          <a:ea typeface="Times New Roman" panose="02020603050405020304" pitchFamily="18" charset="0"/>
                          <a:cs typeface="Times New Roman" panose="02020603050405020304" pitchFamily="18" charset="0"/>
                        </a:rPr>
                        <a:t>: je </a:t>
                      </a:r>
                      <a:r>
                        <a:rPr lang="fr-FR" sz="4000" dirty="0" err="1">
                          <a:effectLst/>
                          <a:latin typeface="Coptic1" pitchFamily="2" charset="0"/>
                          <a:ea typeface="Times New Roman" panose="02020603050405020304" pitchFamily="18" charset="0"/>
                          <a:cs typeface="Times New Roman" panose="02020603050405020304" pitchFamily="18" charset="0"/>
                        </a:rPr>
                        <a:t>k~c~marwout</a:t>
                      </a:r>
                      <a:r>
                        <a:rPr lang="fr-FR" sz="4000" dirty="0">
                          <a:effectLst/>
                          <a:latin typeface="Coptic1" pitchFamily="2" charset="0"/>
                          <a:ea typeface="Times New Roman" panose="02020603050405020304" pitchFamily="18" charset="0"/>
                          <a:cs typeface="Times New Roman" panose="02020603050405020304" pitchFamily="18" charset="0"/>
                        </a:rPr>
                        <a:t> w~ Pa[</a:t>
                      </a:r>
                      <a:r>
                        <a:rPr lang="fr-FR" sz="4000" dirty="0" err="1">
                          <a:effectLst/>
                          <a:latin typeface="Coptic1" pitchFamily="2" charset="0"/>
                          <a:ea typeface="Times New Roman" panose="02020603050405020304" pitchFamily="18" charset="0"/>
                          <a:cs typeface="Times New Roman" panose="02020603050405020304" pitchFamily="18" charset="0"/>
                        </a:rPr>
                        <a:t>oic</a:t>
                      </a:r>
                      <a:r>
                        <a:rPr lang="fr-FR" sz="4000" dirty="0">
                          <a:effectLst/>
                          <a:latin typeface="Coptic1" pitchFamily="2" charset="0"/>
                          <a:ea typeface="Times New Roman" panose="02020603050405020304" pitchFamily="18" charset="0"/>
                          <a:cs typeface="Times New Roman" panose="02020603050405020304" pitchFamily="18" charset="0"/>
                        </a:rPr>
                        <a:t> I/coc je </a:t>
                      </a:r>
                      <a:r>
                        <a:rPr lang="fr-FR" sz="4000" dirty="0" err="1">
                          <a:effectLst/>
                          <a:latin typeface="Coptic1" pitchFamily="2" charset="0"/>
                          <a:ea typeface="Times New Roman" panose="02020603050405020304" pitchFamily="18" charset="0"/>
                          <a:cs typeface="Times New Roman" panose="02020603050405020304" pitchFamily="18" charset="0"/>
                        </a:rPr>
                        <a:t>auask</a:t>
                      </a:r>
                      <a:r>
                        <a:rPr lang="fr-FR" sz="4000" dirty="0">
                          <a:effectLst/>
                          <a:latin typeface="Coptic1" pitchFamily="2" charset="0"/>
                          <a:ea typeface="Times New Roman" panose="02020603050405020304" pitchFamily="18" charset="0"/>
                          <a:cs typeface="Times New Roman" panose="02020603050405020304" pitchFamily="18" charset="0"/>
                        </a:rPr>
                        <a:t> </a:t>
                      </a:r>
                      <a:r>
                        <a:rPr lang="fr-FR" sz="4000" dirty="0" err="1">
                          <a:effectLst/>
                          <a:latin typeface="Coptic1" pitchFamily="2" charset="0"/>
                          <a:ea typeface="Times New Roman" panose="02020603050405020304" pitchFamily="18" charset="0"/>
                          <a:cs typeface="Times New Roman" panose="02020603050405020304" pitchFamily="18" charset="0"/>
                        </a:rPr>
                        <a:t>akcw</a:t>
                      </a:r>
                      <a:r>
                        <a:rPr lang="fr-FR" sz="4000" dirty="0">
                          <a:effectLst/>
                          <a:latin typeface="Coptic1" pitchFamily="2" charset="0"/>
                          <a:ea typeface="Times New Roman" panose="02020603050405020304" pitchFamily="18" charset="0"/>
                          <a:cs typeface="Times New Roman" panose="02020603050405020304" pitchFamily="18" charset="0"/>
                        </a:rPr>
                        <a:t>] </a:t>
                      </a:r>
                    </a:p>
                    <a:p>
                      <a:pPr algn="just"/>
                      <a:r>
                        <a:rPr lang="fr-FR" sz="4000" dirty="0" err="1">
                          <a:effectLst/>
                          <a:latin typeface="Coptic1" pitchFamily="2" charset="0"/>
                          <a:ea typeface="Times New Roman" panose="02020603050405020304" pitchFamily="18" charset="0"/>
                          <a:cs typeface="Times New Roman" panose="02020603050405020304" pitchFamily="18" charset="0"/>
                        </a:rPr>
                        <a:t>m~mon</a:t>
                      </a:r>
                      <a:endParaRPr lang="fr-FR" sz="3600" dirty="0">
                        <a:effectLst/>
                        <a:latin typeface="Coptic1" pitchFamily="2" charset="0"/>
                        <a:ea typeface="Calibri" panose="020F0502020204030204" pitchFamily="34" charset="0"/>
                        <a:cs typeface="Times New Roman" panose="02020603050405020304" pitchFamily="18"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Pour cela nous Te louons en disant : Tu es bénis Seigneur Jésus car Tu as été crucifié et Tu nous as sauvés.</a:t>
                      </a:r>
                      <a:endParaRPr kumimoji="0" lang="en-US" sz="36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Coptic1" pitchFamily="2" charset="0"/>
                          <a:cs typeface="Arial" charset="0"/>
                        </a:rPr>
                        <a:t> فلهذا نمجده صارخين قائلين مُبارك أنت يا ربي يسوع لأنك قمت وخلصتنا</a:t>
                      </a: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
        <p:nvSpPr>
          <p:cNvPr id="3" name="AutoShape 17">
            <a:hlinkClick r:id="rId2" action="ppaction://hlinksldjump" highlightClick="1"/>
            <a:extLst>
              <a:ext uri="{FF2B5EF4-FFF2-40B4-BE49-F238E27FC236}">
                <a16:creationId xmlns:a16="http://schemas.microsoft.com/office/drawing/2014/main" id="{3B50D463-69BC-4677-A4D0-69050871FEE3}"/>
              </a:ext>
            </a:extLst>
          </p:cNvPr>
          <p:cNvSpPr>
            <a:spLocks noChangeArrowheads="1"/>
          </p:cNvSpPr>
          <p:nvPr/>
        </p:nvSpPr>
        <p:spPr bwMode="auto">
          <a:xfrm>
            <a:off x="9060024" y="5905500"/>
            <a:ext cx="3131976" cy="952500"/>
          </a:xfrm>
          <a:prstGeom prst="actionButtonBlank">
            <a:avLst/>
          </a:prstGeom>
          <a:solidFill>
            <a:srgbClr val="800000"/>
          </a:solidFill>
          <a:ln w="12700">
            <a:solidFill>
              <a:schemeClr val="tx1"/>
            </a:solidFill>
            <a:miter lim="800000"/>
            <a:headEnd/>
            <a:tailEnd/>
          </a:ln>
        </p:spPr>
        <p:txBody>
          <a:bodyPr wrap="none" tIns="158400" bIns="158400" anchor="ct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2400" b="0" i="0" u="none" strike="noStrike" cap="none" normalizeH="0" baseline="0" dirty="0">
                <a:ln>
                  <a:noFill/>
                </a:ln>
                <a:solidFill>
                  <a:schemeClr val="tx1"/>
                </a:solidFill>
                <a:effectLst/>
                <a:latin typeface="Arial" charset="0"/>
                <a:cs typeface="Arial" charset="0"/>
              </a:rPr>
              <a:t>Les trois </a:t>
            </a:r>
            <a:r>
              <a:rPr kumimoji="0" lang="en-US" sz="2400" b="0" i="0" u="none" strike="noStrike" cap="none" normalizeH="0" baseline="0" dirty="0" err="1">
                <a:ln>
                  <a:noFill/>
                </a:ln>
                <a:solidFill>
                  <a:schemeClr val="tx1"/>
                </a:solidFill>
                <a:effectLst/>
                <a:latin typeface="Arial" charset="0"/>
                <a:cs typeface="Arial" charset="0"/>
              </a:rPr>
              <a:t>Oraisons</a:t>
            </a:r>
            <a:r>
              <a:rPr kumimoji="0" lang="en-US" sz="2400" b="0" i="0" u="none" strike="noStrike" cap="none" normalizeH="0" baseline="0" dirty="0">
                <a:ln>
                  <a:noFill/>
                </a:ln>
                <a:solidFill>
                  <a:schemeClr val="tx1"/>
                </a:solidFill>
                <a:effectLst/>
                <a:latin typeface="Arial" charset="0"/>
                <a:cs typeface="Arial" charset="0"/>
              </a:rPr>
              <a:t> </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2400" b="0" i="0" u="none" strike="noStrike" cap="none" normalizeH="0" baseline="0" dirty="0">
                <a:ln>
                  <a:noFill/>
                </a:ln>
                <a:solidFill>
                  <a:schemeClr val="tx1"/>
                </a:solidFill>
                <a:effectLst/>
                <a:latin typeface="Arial" charset="0"/>
                <a:cs typeface="Arial" charset="0"/>
              </a:rPr>
              <a:t> </a:t>
            </a:r>
            <a:r>
              <a:rPr lang="ar-SA" sz="2400" b="0" u="none" dirty="0" err="1">
                <a:solidFill>
                  <a:schemeClr val="tx1"/>
                </a:solidFill>
                <a:latin typeface="Arial" charset="0"/>
                <a:cs typeface="Arial" charset="0"/>
              </a:rPr>
              <a:t>الأواشى</a:t>
            </a:r>
            <a:r>
              <a:rPr lang="ar-SA" sz="2400" b="0" u="none" dirty="0">
                <a:solidFill>
                  <a:schemeClr val="tx1"/>
                </a:solidFill>
                <a:latin typeface="Arial" charset="0"/>
                <a:cs typeface="Arial" charset="0"/>
              </a:rPr>
              <a:t> الثلاثة الكبار</a:t>
            </a:r>
            <a:endParaRPr lang="en-CA" sz="2133" dirty="0">
              <a:solidFill>
                <a:srgbClr val="FFFFFF"/>
              </a:solidFill>
              <a:latin typeface="Arial" charset="0"/>
              <a:cs typeface="Arial" charset="0"/>
            </a:endParaRPr>
          </a:p>
        </p:txBody>
      </p:sp>
    </p:spTree>
    <p:extLst>
      <p:ext uri="{BB962C8B-B14F-4D97-AF65-F5344CB8AC3E}">
        <p14:creationId xmlns:p14="http://schemas.microsoft.com/office/powerpoint/2010/main" val="36115351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4590" name="Group 14"/>
          <p:cNvGraphicFramePr>
            <a:graphicFrameLocks noGrp="1"/>
          </p:cNvGraphicFramePr>
          <p:nvPr/>
        </p:nvGraphicFramePr>
        <p:xfrm>
          <a:off x="0" y="889000"/>
          <a:ext cx="12192000" cy="5731256"/>
        </p:xfrm>
        <a:graphic>
          <a:graphicData uri="http://schemas.openxmlformats.org/drawingml/2006/table">
            <a:tbl>
              <a:tblPr/>
              <a:tblGrid>
                <a:gridCol w="7096835">
                  <a:extLst>
                    <a:ext uri="{9D8B030D-6E8A-4147-A177-3AD203B41FA5}">
                      <a16:colId xmlns:a16="http://schemas.microsoft.com/office/drawing/2014/main" val="20000"/>
                    </a:ext>
                  </a:extLst>
                </a:gridCol>
                <a:gridCol w="5095165">
                  <a:extLst>
                    <a:ext uri="{9D8B030D-6E8A-4147-A177-3AD203B41FA5}">
                      <a16:colId xmlns:a16="http://schemas.microsoft.com/office/drawing/2014/main" val="20001"/>
                    </a:ext>
                  </a:extLst>
                </a:gridCol>
              </a:tblGrid>
              <a:tr h="573125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a:ln>
                            <a:noFill/>
                          </a:ln>
                          <a:solidFill>
                            <a:schemeClr val="tx1"/>
                          </a:solidFill>
                          <a:effectLst/>
                          <a:latin typeface="Arial" charset="0"/>
                          <a:cs typeface="Arial" charset="0"/>
                        </a:rPr>
                        <a:t>En vérité je crois en Un seul Dieu, le Père Tout Puissant Créateur du ciel et de la terre, de toutes les choses visibles et invisibles.</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a:ln>
                            <a:noFill/>
                          </a:ln>
                          <a:solidFill>
                            <a:schemeClr val="tx1"/>
                          </a:solidFill>
                          <a:effectLst/>
                          <a:latin typeface="Arial" charset="0"/>
                          <a:cs typeface="Arial" charset="0"/>
                        </a:rPr>
                        <a:t>Je crois en Un seul Seigneur Jésus Christ le Fils unique de Dieu né du Père avant tous les siècles.</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بالحقيقة نؤمن بإله واحد،</a:t>
                      </a:r>
                      <a:r>
                        <a:rPr kumimoji="0" lang="en-CA" sz="4300" b="0" i="0" u="none" strike="noStrike" cap="none" normalizeH="0" baseline="0">
                          <a:ln>
                            <a:noFill/>
                          </a:ln>
                          <a:solidFill>
                            <a:schemeClr val="tx1"/>
                          </a:solidFill>
                          <a:effectLst/>
                          <a:latin typeface="Arial" charset="0"/>
                          <a:cs typeface="Arial" charset="0"/>
                        </a:rPr>
                        <a:t> </a:t>
                      </a:r>
                      <a:r>
                        <a:rPr kumimoji="0" lang="ar-SA" sz="4300" b="0" i="0" u="none" strike="noStrike" cap="none" normalizeH="0" baseline="0">
                          <a:ln>
                            <a:noFill/>
                          </a:ln>
                          <a:solidFill>
                            <a:schemeClr val="tx1"/>
                          </a:solidFill>
                          <a:effectLst/>
                          <a:latin typeface="Arial" charset="0"/>
                          <a:cs typeface="Arial" charset="0"/>
                        </a:rPr>
                        <a:t> الله </a:t>
                      </a:r>
                      <a:r>
                        <a:rPr kumimoji="0" lang="ar-SA" sz="4300" b="0" i="0" u="none" strike="noStrike" cap="none" normalizeH="0" baseline="0" err="1">
                          <a:ln>
                            <a:noFill/>
                          </a:ln>
                          <a:solidFill>
                            <a:schemeClr val="tx1"/>
                          </a:solidFill>
                          <a:effectLst/>
                          <a:latin typeface="Arial" charset="0"/>
                          <a:cs typeface="Arial" charset="0"/>
                        </a:rPr>
                        <a:t>الآب</a:t>
                      </a:r>
                      <a:r>
                        <a:rPr kumimoji="0" lang="ar-SA" sz="4300" b="0" i="0" u="none" strike="noStrike" cap="none" normalizeH="0" baseline="0">
                          <a:ln>
                            <a:noFill/>
                          </a:ln>
                          <a:solidFill>
                            <a:schemeClr val="tx1"/>
                          </a:solidFill>
                          <a:effectLst/>
                          <a:latin typeface="Arial" charset="0"/>
                          <a:cs typeface="Arial" charset="0"/>
                        </a:rPr>
                        <a:t> ضابط الكل،</a:t>
                      </a:r>
                      <a:r>
                        <a:rPr kumimoji="0" lang="en-CA" sz="4300" b="0" i="0" u="none" strike="noStrike" cap="none" normalizeH="0" baseline="0">
                          <a:ln>
                            <a:noFill/>
                          </a:ln>
                          <a:solidFill>
                            <a:schemeClr val="tx1"/>
                          </a:solidFill>
                          <a:effectLst/>
                          <a:latin typeface="Arial" charset="0"/>
                          <a:cs typeface="Arial" charset="0"/>
                        </a:rPr>
                        <a:t> </a:t>
                      </a:r>
                      <a:r>
                        <a:rPr kumimoji="0" lang="ar-SA" sz="4300" b="0" i="0" u="none" strike="noStrike" cap="none" normalizeH="0" baseline="0">
                          <a:ln>
                            <a:noFill/>
                          </a:ln>
                          <a:solidFill>
                            <a:schemeClr val="tx1"/>
                          </a:solidFill>
                          <a:effectLst/>
                          <a:latin typeface="Arial" charset="0"/>
                          <a:cs typeface="Arial" charset="0"/>
                        </a:rPr>
                        <a:t>خالق السماء والأرض،</a:t>
                      </a:r>
                      <a:r>
                        <a:rPr kumimoji="0" lang="en-CA" sz="4300" b="0" i="0" u="none" strike="noStrike" cap="none" normalizeH="0" baseline="0">
                          <a:ln>
                            <a:noFill/>
                          </a:ln>
                          <a:solidFill>
                            <a:schemeClr val="tx1"/>
                          </a:solidFill>
                          <a:effectLst/>
                          <a:latin typeface="Arial" charset="0"/>
                          <a:cs typeface="Arial" charset="0"/>
                        </a:rPr>
                        <a:t> </a:t>
                      </a:r>
                      <a:r>
                        <a:rPr kumimoji="0" lang="ar-SA" sz="4300" b="0" i="0" u="none" strike="noStrike" cap="none" normalizeH="0" baseline="0">
                          <a:ln>
                            <a:noFill/>
                          </a:ln>
                          <a:solidFill>
                            <a:schemeClr val="tx1"/>
                          </a:solidFill>
                          <a:effectLst/>
                          <a:latin typeface="Arial" charset="0"/>
                          <a:cs typeface="Arial" charset="0"/>
                        </a:rPr>
                        <a:t> ما يُرَى وما لا يُرَى. نؤمن بربٍ واحد، يسوع المسيح، ابن الله الوحيد، المولود من </a:t>
                      </a:r>
                      <a:r>
                        <a:rPr kumimoji="0" lang="ar-SA" sz="4300" b="0" i="0" u="none" strike="noStrike" cap="none" normalizeH="0" baseline="0" err="1">
                          <a:ln>
                            <a:noFill/>
                          </a:ln>
                          <a:solidFill>
                            <a:schemeClr val="tx1"/>
                          </a:solidFill>
                          <a:effectLst/>
                          <a:latin typeface="Arial" charset="0"/>
                          <a:cs typeface="Arial" charset="0"/>
                        </a:rPr>
                        <a:t>الآب</a:t>
                      </a:r>
                      <a:r>
                        <a:rPr kumimoji="0" lang="ar-SA" sz="4300" b="0" i="0" u="none" strike="noStrike" cap="none" normalizeH="0" baseline="0">
                          <a:ln>
                            <a:noFill/>
                          </a:ln>
                          <a:solidFill>
                            <a:schemeClr val="tx1"/>
                          </a:solidFill>
                          <a:effectLst/>
                          <a:latin typeface="Arial" charset="0"/>
                          <a:cs typeface="Arial" charset="0"/>
                        </a:rPr>
                        <a:t> قبل كل الدهور</a:t>
                      </a:r>
                      <a:r>
                        <a:rPr kumimoji="0" lang="ar-EG" sz="4300" b="0" i="0" u="none" strike="noStrike" cap="none" normalizeH="0" baseline="0">
                          <a:ln>
                            <a:noFill/>
                          </a:ln>
                          <a:solidFill>
                            <a:schemeClr val="tx1"/>
                          </a:solidFill>
                          <a:effectLst/>
                          <a:latin typeface="Arial" charset="0"/>
                          <a:cs typeface="Arial" charset="0"/>
                        </a:rPr>
                        <a:t>،</a:t>
                      </a:r>
                      <a:r>
                        <a:rPr kumimoji="0" lang="en-US" sz="4300" b="0" i="0" u="none" strike="noStrike" cap="none" normalizeH="0" baseline="0">
                          <a:ln>
                            <a:noFill/>
                          </a:ln>
                          <a:solidFill>
                            <a:schemeClr val="tx1"/>
                          </a:solidFill>
                          <a:effectLst/>
                          <a:latin typeface="Arial" charset="0"/>
                          <a:cs typeface="Arial" charset="0"/>
                        </a:rPr>
                        <a:t>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6" name="Tableau 5">
            <a:extLst>
              <a:ext uri="{FF2B5EF4-FFF2-40B4-BE49-F238E27FC236}">
                <a16:creationId xmlns:a16="http://schemas.microsoft.com/office/drawing/2014/main" id="{1BF1F80E-BCB4-4A37-9BA8-03C849A23C0B}"/>
              </a:ext>
            </a:extLst>
          </p:cNvPr>
          <p:cNvGraphicFramePr>
            <a:graphicFrameLocks noGrp="1"/>
          </p:cNvGraphicFramePr>
          <p:nvPr/>
        </p:nvGraphicFramePr>
        <p:xfrm>
          <a:off x="2032000" y="67112"/>
          <a:ext cx="8128000" cy="51816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691514524"/>
                    </a:ext>
                  </a:extLst>
                </a:gridCol>
              </a:tblGrid>
              <a:tr h="5181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latin typeface="Arial" charset="0"/>
                          <a:cs typeface="Arial" charset="0"/>
                        </a:rPr>
                        <a:t>Le Credo - </a:t>
                      </a:r>
                      <a:r>
                        <a:rPr lang="ar-EG" sz="2800" dirty="0"/>
                        <a:t>قانون الايمان</a:t>
                      </a:r>
                      <a:endParaRPr lang="en-US" sz="2800" dirty="0">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0957523"/>
                  </a:ext>
                </a:extLst>
              </a:tr>
            </a:tbl>
          </a:graphicData>
        </a:graphic>
      </p:graphicFrame>
    </p:spTree>
    <p:extLst>
      <p:ext uri="{BB962C8B-B14F-4D97-AF65-F5344CB8AC3E}">
        <p14:creationId xmlns:p14="http://schemas.microsoft.com/office/powerpoint/2010/main" val="3256161167"/>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69250" name="Group 2"/>
          <p:cNvGraphicFramePr>
            <a:graphicFrameLocks noGrp="1"/>
          </p:cNvGraphicFramePr>
          <p:nvPr>
            <p:ph/>
          </p:nvPr>
        </p:nvGraphicFramePr>
        <p:xfrm>
          <a:off x="0" y="203200"/>
          <a:ext cx="12192000" cy="6120384"/>
        </p:xfrm>
        <a:graphic>
          <a:graphicData uri="http://schemas.openxmlformats.org/drawingml/2006/table">
            <a:tbl>
              <a:tblPr/>
              <a:tblGrid>
                <a:gridCol w="6529823">
                  <a:extLst>
                    <a:ext uri="{9D8B030D-6E8A-4147-A177-3AD203B41FA5}">
                      <a16:colId xmlns:a16="http://schemas.microsoft.com/office/drawing/2014/main" val="20000"/>
                    </a:ext>
                  </a:extLst>
                </a:gridCol>
                <a:gridCol w="5662177">
                  <a:extLst>
                    <a:ext uri="{9D8B030D-6E8A-4147-A177-3AD203B41FA5}">
                      <a16:colId xmlns:a16="http://schemas.microsoft.com/office/drawing/2014/main" val="20001"/>
                    </a:ext>
                  </a:extLst>
                </a:gridCol>
              </a:tblGrid>
              <a:tr h="6073648">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CA" sz="3700" b="0" i="0" u="none" strike="noStrike" cap="none" normalizeH="0" baseline="0">
                          <a:ln>
                            <a:noFill/>
                          </a:ln>
                          <a:solidFill>
                            <a:schemeClr val="tx1"/>
                          </a:solidFill>
                          <a:effectLst/>
                          <a:latin typeface="Arial" charset="0"/>
                          <a:cs typeface="Arial" charset="0"/>
                        </a:rPr>
                        <a:t>Lumière née de la Lumière,  Vrai Dieu né du Vrai Dieu, engendré, non pas créé,</a:t>
                      </a:r>
                      <a:r>
                        <a:rPr kumimoji="0" lang="en-US" sz="3700" b="0" i="0" u="none" strike="noStrike" cap="none" normalizeH="0" baseline="0">
                          <a:ln>
                            <a:noFill/>
                          </a:ln>
                          <a:solidFill>
                            <a:schemeClr val="tx1"/>
                          </a:solidFill>
                          <a:effectLst/>
                          <a:latin typeface="Arial" charset="0"/>
                          <a:cs typeface="Arial" charset="0"/>
                        </a:rPr>
                        <a:t> </a:t>
                      </a:r>
                      <a:r>
                        <a:rPr kumimoji="0" lang="fr-CA" sz="3700" b="0" i="0" u="none" strike="noStrike" cap="none" normalizeH="0" baseline="0">
                          <a:ln>
                            <a:noFill/>
                          </a:ln>
                          <a:solidFill>
                            <a:schemeClr val="tx1"/>
                          </a:solidFill>
                          <a:effectLst/>
                          <a:latin typeface="Arial" charset="0"/>
                          <a:cs typeface="Arial" charset="0"/>
                        </a:rPr>
                        <a:t>consubstantiel au Père, Par qui tout a été fait, qui pour nous, les hommes, et pour notre salut, est descendu du ciel. Par l’Esprit Saint il a pris chair de la Vierge Marie et s’est fait homme . </a:t>
                      </a:r>
                      <a:endParaRPr kumimoji="0" lang="en-US" sz="3700" b="0" i="0" u="none" strike="noStrike" cap="none" normalizeH="0" baseline="0">
                        <a:ln>
                          <a:noFill/>
                        </a:ln>
                        <a:solidFill>
                          <a:schemeClr val="tx1"/>
                        </a:solidFill>
                        <a:effectLst/>
                        <a:latin typeface="Arial" charset="0"/>
                        <a:cs typeface="Arial" charset="0"/>
                      </a:endParaRP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a:ln>
                            <a:noFill/>
                          </a:ln>
                          <a:solidFill>
                            <a:schemeClr val="tx1"/>
                          </a:solidFill>
                          <a:effectLst/>
                          <a:latin typeface="Arial" charset="0"/>
                          <a:cs typeface="Arial" charset="0"/>
                        </a:rPr>
                        <a:t>نور من نور، إله حق من إله حق، مولود غير مخلوق،</a:t>
                      </a:r>
                      <a:r>
                        <a:rPr kumimoji="0" lang="en-US" sz="4300" b="0" i="0" u="none" strike="noStrike" cap="none" normalizeH="0" baseline="0">
                          <a:ln>
                            <a:noFill/>
                          </a:ln>
                          <a:solidFill>
                            <a:schemeClr val="tx1"/>
                          </a:solidFill>
                          <a:effectLst/>
                          <a:latin typeface="Arial" charset="0"/>
                          <a:cs typeface="Arial" charset="0"/>
                        </a:rPr>
                        <a:t> </a:t>
                      </a:r>
                      <a:r>
                        <a:rPr kumimoji="0" lang="ar-EG" sz="4300" b="0" i="0" u="none" strike="noStrike" cap="none" normalizeH="0" baseline="0">
                          <a:ln>
                            <a:noFill/>
                          </a:ln>
                          <a:solidFill>
                            <a:schemeClr val="tx1"/>
                          </a:solidFill>
                          <a:effectLst/>
                          <a:latin typeface="Arial" charset="0"/>
                          <a:cs typeface="Arial" charset="0"/>
                        </a:rPr>
                        <a:t>مساوى</a:t>
                      </a:r>
                      <a:r>
                        <a:rPr kumimoji="0" lang="ar-SA" sz="4300" b="0" i="0" u="none" strike="noStrike" cap="none" normalizeH="0" baseline="0">
                          <a:ln>
                            <a:noFill/>
                          </a:ln>
                          <a:solidFill>
                            <a:schemeClr val="tx1"/>
                          </a:solidFill>
                          <a:effectLst/>
                          <a:latin typeface="Arial" charset="0"/>
                          <a:cs typeface="Arial" charset="0"/>
                        </a:rPr>
                        <a:t> </a:t>
                      </a:r>
                      <a:r>
                        <a:rPr kumimoji="0" lang="ar-EG" sz="4300" b="0" i="0" u="none" strike="noStrike" cap="none" normalizeH="0" baseline="0">
                          <a:ln>
                            <a:noFill/>
                          </a:ln>
                          <a:solidFill>
                            <a:schemeClr val="tx1"/>
                          </a:solidFill>
                          <a:effectLst/>
                          <a:latin typeface="Arial" charset="0"/>
                          <a:cs typeface="Arial" charset="0"/>
                        </a:rPr>
                        <a:t>ل</a:t>
                      </a:r>
                      <a:r>
                        <a:rPr kumimoji="0" lang="ar-SA" sz="4300" b="0" i="0" u="none" strike="noStrike" cap="none" normalizeH="0" baseline="0">
                          <a:ln>
                            <a:noFill/>
                          </a:ln>
                          <a:solidFill>
                            <a:schemeClr val="tx1"/>
                          </a:solidFill>
                          <a:effectLst/>
                          <a:latin typeface="Arial" charset="0"/>
                          <a:cs typeface="Arial" charset="0"/>
                        </a:rPr>
                        <a:t>لآب </a:t>
                      </a:r>
                      <a:r>
                        <a:rPr kumimoji="0" lang="ar-SA" sz="4300" b="0" i="0" u="none" strike="noStrike" cap="none" normalizeH="0" baseline="0" err="1">
                          <a:ln>
                            <a:noFill/>
                          </a:ln>
                          <a:solidFill>
                            <a:schemeClr val="tx1"/>
                          </a:solidFill>
                          <a:effectLst/>
                          <a:latin typeface="Arial" charset="0"/>
                          <a:cs typeface="Arial" charset="0"/>
                        </a:rPr>
                        <a:t>فى</a:t>
                      </a:r>
                      <a:r>
                        <a:rPr kumimoji="0" lang="ar-SA" sz="4300" b="0" i="0" u="none" strike="noStrike" cap="none" normalizeH="0" baseline="0">
                          <a:ln>
                            <a:noFill/>
                          </a:ln>
                          <a:solidFill>
                            <a:schemeClr val="tx1"/>
                          </a:solidFill>
                          <a:effectLst/>
                          <a:latin typeface="Arial" charset="0"/>
                          <a:cs typeface="Arial" charset="0"/>
                        </a:rPr>
                        <a:t> الجوهر، </a:t>
                      </a:r>
                      <a:r>
                        <a:rPr kumimoji="0" lang="ar-SA" sz="4300" b="0" i="0" u="none" strike="noStrike" cap="none" normalizeH="0" baseline="0" err="1">
                          <a:ln>
                            <a:noFill/>
                          </a:ln>
                          <a:solidFill>
                            <a:schemeClr val="tx1"/>
                          </a:solidFill>
                          <a:effectLst/>
                          <a:latin typeface="Arial" charset="0"/>
                          <a:cs typeface="Arial" charset="0"/>
                        </a:rPr>
                        <a:t>الذى</a:t>
                      </a:r>
                      <a:r>
                        <a:rPr kumimoji="0" lang="ar-SA" sz="4300" b="0" i="0" u="none" strike="noStrike" cap="none" normalizeH="0" baseline="0">
                          <a:ln>
                            <a:noFill/>
                          </a:ln>
                          <a:solidFill>
                            <a:schemeClr val="tx1"/>
                          </a:solidFill>
                          <a:effectLst/>
                          <a:latin typeface="Arial" charset="0"/>
                          <a:cs typeface="Arial" charset="0"/>
                        </a:rPr>
                        <a:t> </a:t>
                      </a:r>
                      <a:r>
                        <a:rPr kumimoji="0" lang="ar-SA" sz="4300" b="0" i="0" u="none" strike="noStrike" cap="none" normalizeH="0" baseline="0" err="1">
                          <a:ln>
                            <a:noFill/>
                          </a:ln>
                          <a:solidFill>
                            <a:schemeClr val="tx1"/>
                          </a:solidFill>
                          <a:effectLst/>
                          <a:latin typeface="Arial" charset="0"/>
                          <a:cs typeface="Arial" charset="0"/>
                        </a:rPr>
                        <a:t>به</a:t>
                      </a:r>
                      <a:r>
                        <a:rPr kumimoji="0" lang="ar-SA" sz="4300" b="0" i="0" u="none" strike="noStrike" cap="none" normalizeH="0" baseline="0">
                          <a:ln>
                            <a:noFill/>
                          </a:ln>
                          <a:solidFill>
                            <a:schemeClr val="tx1"/>
                          </a:solidFill>
                          <a:effectLst/>
                          <a:latin typeface="Arial" charset="0"/>
                          <a:cs typeface="Arial" charset="0"/>
                        </a:rPr>
                        <a:t> كان كل </a:t>
                      </a:r>
                      <a:r>
                        <a:rPr kumimoji="0" lang="ar-SA" sz="4300" b="0" i="0" u="none" strike="noStrike" cap="none" normalizeH="0" baseline="0" err="1">
                          <a:ln>
                            <a:noFill/>
                          </a:ln>
                          <a:solidFill>
                            <a:schemeClr val="tx1"/>
                          </a:solidFill>
                          <a:effectLst/>
                          <a:latin typeface="Arial" charset="0"/>
                          <a:cs typeface="Arial" charset="0"/>
                        </a:rPr>
                        <a:t>شىء</a:t>
                      </a:r>
                      <a:r>
                        <a:rPr kumimoji="0" lang="ar-SA" sz="4300" b="0" i="0" u="none" strike="noStrike" cap="none" normalizeH="0" baseline="0">
                          <a:ln>
                            <a:noFill/>
                          </a:ln>
                          <a:solidFill>
                            <a:schemeClr val="tx1"/>
                          </a:solidFill>
                          <a:effectLst/>
                          <a:latin typeface="Arial" charset="0"/>
                          <a:cs typeface="Arial" charset="0"/>
                        </a:rPr>
                        <a:t>.</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هذا </a:t>
                      </a:r>
                      <a:r>
                        <a:rPr kumimoji="0" lang="ar-SA" sz="4300" b="0" i="0" u="none" strike="noStrike" cap="none" normalizeH="0" baseline="0" err="1">
                          <a:ln>
                            <a:noFill/>
                          </a:ln>
                          <a:solidFill>
                            <a:schemeClr val="tx1"/>
                          </a:solidFill>
                          <a:effectLst/>
                          <a:latin typeface="Arial" charset="0"/>
                          <a:cs typeface="Arial" charset="0"/>
                        </a:rPr>
                        <a:t>الذى</a:t>
                      </a:r>
                      <a:r>
                        <a:rPr kumimoji="0" lang="ar-SA" sz="4300" b="0" i="0" u="none" strike="noStrike" cap="none" normalizeH="0" baseline="0">
                          <a:ln>
                            <a:noFill/>
                          </a:ln>
                          <a:solidFill>
                            <a:schemeClr val="tx1"/>
                          </a:solidFill>
                          <a:effectLst/>
                          <a:latin typeface="Arial" charset="0"/>
                          <a:cs typeface="Arial" charset="0"/>
                        </a:rPr>
                        <a:t> من أجلنا نحنُ البشر، ومن أجل خلاصنا، نَزَلَ من السماء، وتجسدَ من الروح القدس ومن مريم العذراء.  وتأنس</a:t>
                      </a:r>
                      <a:r>
                        <a:rPr kumimoji="0" lang="en-US" sz="4300" b="0" i="0" u="none" strike="noStrike" cap="none" normalizeH="0" baseline="0">
                          <a:ln>
                            <a:noFill/>
                          </a:ln>
                          <a:solidFill>
                            <a:schemeClr val="tx1"/>
                          </a:solidFill>
                          <a:effectLst/>
                          <a:latin typeface="Arial" charset="0"/>
                          <a:cs typeface="Arial" charset="0"/>
                        </a:rPr>
                        <a:t>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040220254"/>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8674" name="Group 2"/>
          <p:cNvGraphicFramePr>
            <a:graphicFrameLocks noGrp="1"/>
          </p:cNvGraphicFramePr>
          <p:nvPr>
            <p:ph/>
          </p:nvPr>
        </p:nvGraphicFramePr>
        <p:xfrm>
          <a:off x="0" y="0"/>
          <a:ext cx="12192000" cy="6705600"/>
        </p:xfrm>
        <a:graphic>
          <a:graphicData uri="http://schemas.openxmlformats.org/drawingml/2006/table">
            <a:tbl>
              <a:tblPr/>
              <a:tblGrid>
                <a:gridCol w="6985000">
                  <a:extLst>
                    <a:ext uri="{9D8B030D-6E8A-4147-A177-3AD203B41FA5}">
                      <a16:colId xmlns:a16="http://schemas.microsoft.com/office/drawing/2014/main" val="20000"/>
                    </a:ext>
                  </a:extLst>
                </a:gridCol>
                <a:gridCol w="5207000">
                  <a:extLst>
                    <a:ext uri="{9D8B030D-6E8A-4147-A177-3AD203B41FA5}">
                      <a16:colId xmlns:a16="http://schemas.microsoft.com/office/drawing/2014/main" val="20001"/>
                    </a:ext>
                  </a:extLst>
                </a:gridCol>
              </a:tblGrid>
              <a:tr h="67056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600" b="0" i="0" u="none" strike="noStrike" cap="none" normalizeH="0" baseline="0">
                          <a:ln>
                            <a:noFill/>
                          </a:ln>
                          <a:solidFill>
                            <a:schemeClr val="tx1"/>
                          </a:solidFill>
                          <a:effectLst/>
                          <a:latin typeface="Arial" charset="0"/>
                          <a:cs typeface="Arial" charset="0"/>
                        </a:rPr>
                        <a:t>Il a été crucifié pour nous sous Ponce Pilate, a souffert et a été enseveli. Il est ressuscité le troisième jour conformément aux écritures. Il est monté au ciel et s’est assis à la droite du Père d’où Il reviendra dans Sa gloire pour juger les vivants et les morts et son règne n’aura pas de fin. Je crois en l’Esprit Saint qui est Seigneur et qui donne la vie; il procède du Père . </a:t>
                      </a:r>
                      <a:endParaRPr kumimoji="0" lang="en-US" sz="3600" b="0" i="0" u="none" strike="noStrike" cap="none" normalizeH="0" baseline="0">
                        <a:ln>
                          <a:noFill/>
                        </a:ln>
                        <a:solidFill>
                          <a:schemeClr val="tx1"/>
                        </a:solidFill>
                        <a:effectLst/>
                        <a:latin typeface="Arial" charset="0"/>
                        <a:cs typeface="Arial" charset="0"/>
                      </a:endParaRP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10000"/>
                        </a:lnSpc>
                        <a:spcBef>
                          <a:spcPct val="6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وصُلِبَ عنا على عهد </a:t>
                      </a:r>
                      <a:r>
                        <a:rPr kumimoji="0" lang="ar-SA" sz="3700" b="0" i="0" u="none" strike="noStrike" cap="none" normalizeH="0" baseline="0" err="1">
                          <a:ln>
                            <a:noFill/>
                          </a:ln>
                          <a:solidFill>
                            <a:schemeClr val="tx1"/>
                          </a:solidFill>
                          <a:effectLst/>
                          <a:latin typeface="Arial" charset="0"/>
                          <a:cs typeface="Arial" charset="0"/>
                        </a:rPr>
                        <a:t>بيلاطس</a:t>
                      </a:r>
                      <a:r>
                        <a:rPr kumimoji="0" lang="ar-SA" sz="3700" b="0" i="0" u="none" strike="noStrike" cap="none" normalizeH="0" baseline="0">
                          <a:ln>
                            <a:noFill/>
                          </a:ln>
                          <a:solidFill>
                            <a:schemeClr val="tx1"/>
                          </a:solidFill>
                          <a:effectLst/>
                          <a:latin typeface="Arial" charset="0"/>
                          <a:cs typeface="Arial" charset="0"/>
                        </a:rPr>
                        <a:t> </a:t>
                      </a:r>
                      <a:r>
                        <a:rPr kumimoji="0" lang="ar-SA" sz="3700" b="0" i="0" u="none" strike="noStrike" cap="none" normalizeH="0" baseline="0" err="1">
                          <a:ln>
                            <a:noFill/>
                          </a:ln>
                          <a:solidFill>
                            <a:schemeClr val="tx1"/>
                          </a:solidFill>
                          <a:effectLst/>
                          <a:latin typeface="Arial" charset="0"/>
                          <a:cs typeface="Arial" charset="0"/>
                        </a:rPr>
                        <a:t>البنطى</a:t>
                      </a:r>
                      <a:r>
                        <a:rPr kumimoji="0" lang="ar-SA" sz="3700" b="0" i="0" u="none" strike="noStrike" cap="none" normalizeH="0" baseline="0">
                          <a:ln>
                            <a:noFill/>
                          </a:ln>
                          <a:solidFill>
                            <a:schemeClr val="tx1"/>
                          </a:solidFill>
                          <a:effectLst/>
                          <a:latin typeface="Arial" charset="0"/>
                          <a:cs typeface="Arial" charset="0"/>
                        </a:rPr>
                        <a:t>.  تألمَ وقبرَ وقامَ من الأموات </a:t>
                      </a:r>
                      <a:r>
                        <a:rPr kumimoji="0" lang="ar-SA" sz="3700" b="0" i="0" u="none" strike="noStrike" cap="none" normalizeH="0" baseline="0" err="1">
                          <a:ln>
                            <a:noFill/>
                          </a:ln>
                          <a:solidFill>
                            <a:schemeClr val="tx1"/>
                          </a:solidFill>
                          <a:effectLst/>
                          <a:latin typeface="Arial" charset="0"/>
                          <a:cs typeface="Arial" charset="0"/>
                        </a:rPr>
                        <a:t>فى</a:t>
                      </a:r>
                      <a:r>
                        <a:rPr kumimoji="0" lang="ar-SA" sz="3700" b="0" i="0" u="none" strike="noStrike" cap="none" normalizeH="0" baseline="0">
                          <a:ln>
                            <a:noFill/>
                          </a:ln>
                          <a:solidFill>
                            <a:schemeClr val="tx1"/>
                          </a:solidFill>
                          <a:effectLst/>
                          <a:latin typeface="Arial" charset="0"/>
                          <a:cs typeface="Arial" charset="0"/>
                        </a:rPr>
                        <a:t> اليوم الثالث، كما </a:t>
                      </a:r>
                      <a:r>
                        <a:rPr kumimoji="0" lang="ar-SA" sz="3700" b="0" i="0" u="none" strike="noStrike" cap="none" normalizeH="0" baseline="0" err="1">
                          <a:ln>
                            <a:noFill/>
                          </a:ln>
                          <a:solidFill>
                            <a:schemeClr val="tx1"/>
                          </a:solidFill>
                          <a:effectLst/>
                          <a:latin typeface="Arial" charset="0"/>
                          <a:cs typeface="Arial" charset="0"/>
                        </a:rPr>
                        <a:t>فى</a:t>
                      </a:r>
                      <a:r>
                        <a:rPr kumimoji="0" lang="ar-SA" sz="3700" b="0" i="0" u="none" strike="noStrike" cap="none" normalizeH="0" baseline="0">
                          <a:ln>
                            <a:noFill/>
                          </a:ln>
                          <a:solidFill>
                            <a:schemeClr val="tx1"/>
                          </a:solidFill>
                          <a:effectLst/>
                          <a:latin typeface="Arial" charset="0"/>
                          <a:cs typeface="Arial" charset="0"/>
                        </a:rPr>
                        <a:t> الكتب. </a:t>
                      </a:r>
                      <a:r>
                        <a:rPr kumimoji="0" lang="ar-SA" sz="3200" b="0" i="0" u="none" strike="noStrike" cap="none" normalizeH="0" baseline="0">
                          <a:ln>
                            <a:noFill/>
                          </a:ln>
                          <a:solidFill>
                            <a:schemeClr val="tx1"/>
                          </a:solidFill>
                          <a:effectLst/>
                          <a:latin typeface="Arial" charset="0"/>
                          <a:cs typeface="Arial" charset="0"/>
                        </a:rPr>
                        <a:t>وصَعِدَ إلى السموات،</a:t>
                      </a:r>
                      <a:r>
                        <a:rPr kumimoji="0" lang="en-US" sz="3200" b="0" i="0" u="none" strike="noStrike" cap="none" normalizeH="0" baseline="0">
                          <a:ln>
                            <a:noFill/>
                          </a:ln>
                          <a:solidFill>
                            <a:schemeClr val="tx1"/>
                          </a:solidFill>
                          <a:effectLst/>
                          <a:latin typeface="Arial" charset="0"/>
                          <a:cs typeface="Arial" charset="0"/>
                        </a:rPr>
                        <a:t> </a:t>
                      </a:r>
                      <a:r>
                        <a:rPr kumimoji="0" lang="ar-SA" sz="3700" b="0" i="0" u="none" strike="noStrike" cap="none" normalizeH="0" baseline="0">
                          <a:ln>
                            <a:noFill/>
                          </a:ln>
                          <a:solidFill>
                            <a:schemeClr val="tx1"/>
                          </a:solidFill>
                          <a:effectLst/>
                          <a:latin typeface="Arial" charset="0"/>
                          <a:cs typeface="Arial" charset="0"/>
                        </a:rPr>
                        <a:t>وجَلسَ عن يمين أبيه.  وأيضاً </a:t>
                      </a:r>
                      <a:r>
                        <a:rPr kumimoji="0" lang="ar-SA" sz="3700" b="0" i="0" u="none" strike="noStrike" cap="none" normalizeH="0" baseline="0" err="1">
                          <a:ln>
                            <a:noFill/>
                          </a:ln>
                          <a:solidFill>
                            <a:schemeClr val="tx1"/>
                          </a:solidFill>
                          <a:effectLst/>
                          <a:latin typeface="Arial" charset="0"/>
                          <a:cs typeface="Arial" charset="0"/>
                        </a:rPr>
                        <a:t>يأتى</a:t>
                      </a:r>
                      <a:r>
                        <a:rPr kumimoji="0" lang="ar-SA" sz="3700" b="0" i="0" u="none" strike="noStrike" cap="none" normalizeH="0" baseline="0">
                          <a:ln>
                            <a:noFill/>
                          </a:ln>
                          <a:solidFill>
                            <a:schemeClr val="tx1"/>
                          </a:solidFill>
                          <a:effectLst/>
                          <a:latin typeface="Arial" charset="0"/>
                          <a:cs typeface="Arial" charset="0"/>
                        </a:rPr>
                        <a:t> </a:t>
                      </a:r>
                      <a:r>
                        <a:rPr kumimoji="0" lang="ar-SA" sz="3700" b="0" i="0" u="none" strike="noStrike" cap="none" normalizeH="0" baseline="0" err="1">
                          <a:ln>
                            <a:noFill/>
                          </a:ln>
                          <a:solidFill>
                            <a:schemeClr val="tx1"/>
                          </a:solidFill>
                          <a:effectLst/>
                          <a:latin typeface="Arial" charset="0"/>
                          <a:cs typeface="Arial" charset="0"/>
                        </a:rPr>
                        <a:t>فى</a:t>
                      </a:r>
                      <a:r>
                        <a:rPr kumimoji="0" lang="ar-SA" sz="3700" b="0" i="0" u="none" strike="noStrike" cap="none" normalizeH="0" baseline="0">
                          <a:ln>
                            <a:noFill/>
                          </a:ln>
                          <a:solidFill>
                            <a:schemeClr val="tx1"/>
                          </a:solidFill>
                          <a:effectLst/>
                          <a:latin typeface="Arial" charset="0"/>
                          <a:cs typeface="Arial" charset="0"/>
                        </a:rPr>
                        <a:t> مجدهِ ليَدينَ الأحياءَ والأموات، </a:t>
                      </a:r>
                      <a:r>
                        <a:rPr kumimoji="0" lang="ar-SA" sz="3700" b="0" i="0" u="none" strike="noStrike" cap="none" normalizeH="0" baseline="0" err="1">
                          <a:ln>
                            <a:noFill/>
                          </a:ln>
                          <a:solidFill>
                            <a:schemeClr val="tx1"/>
                          </a:solidFill>
                          <a:effectLst/>
                          <a:latin typeface="Arial" charset="0"/>
                          <a:cs typeface="Arial" charset="0"/>
                        </a:rPr>
                        <a:t>الذى</a:t>
                      </a:r>
                      <a:r>
                        <a:rPr kumimoji="0" lang="ar-SA" sz="3700" b="0" i="0" u="none" strike="noStrike" cap="none" normalizeH="0" baseline="0">
                          <a:ln>
                            <a:noFill/>
                          </a:ln>
                          <a:solidFill>
                            <a:schemeClr val="tx1"/>
                          </a:solidFill>
                          <a:effectLst/>
                          <a:latin typeface="Arial" charset="0"/>
                          <a:cs typeface="Arial" charset="0"/>
                        </a:rPr>
                        <a:t> ليس لملكِهِ انقضاء.</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نعم نؤمن بالروح القدس، الرب المحيى</a:t>
                      </a:r>
                      <a:endParaRPr kumimoji="0" lang="en-US" sz="3700" b="0" i="0" u="none" strike="noStrike" cap="none" normalizeH="0" baseline="0">
                        <a:ln>
                          <a:noFill/>
                        </a:ln>
                        <a:solidFill>
                          <a:schemeClr val="tx1"/>
                        </a:solidFill>
                        <a:effectLst/>
                        <a:latin typeface="Arial" charset="0"/>
                        <a:cs typeface="Arial" charset="0"/>
                      </a:endParaRPr>
                    </a:p>
                  </a:txBody>
                  <a:tcPr marL="192000" marR="192000" marT="46800" marB="4680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73296966"/>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9698" name="Group 2"/>
          <p:cNvGraphicFramePr>
            <a:graphicFrameLocks noGrp="1"/>
          </p:cNvGraphicFramePr>
          <p:nvPr>
            <p:ph/>
          </p:nvPr>
        </p:nvGraphicFramePr>
        <p:xfrm>
          <a:off x="0" y="279400"/>
          <a:ext cx="12192000" cy="4766733"/>
        </p:xfrm>
        <a:graphic>
          <a:graphicData uri="http://schemas.openxmlformats.org/drawingml/2006/table">
            <a:tbl>
              <a:tblPr/>
              <a:tblGrid>
                <a:gridCol w="7010400">
                  <a:extLst>
                    <a:ext uri="{9D8B030D-6E8A-4147-A177-3AD203B41FA5}">
                      <a16:colId xmlns:a16="http://schemas.microsoft.com/office/drawing/2014/main" val="20000"/>
                    </a:ext>
                  </a:extLst>
                </a:gridCol>
                <a:gridCol w="5181600">
                  <a:extLst>
                    <a:ext uri="{9D8B030D-6E8A-4147-A177-3AD203B41FA5}">
                      <a16:colId xmlns:a16="http://schemas.microsoft.com/office/drawing/2014/main" val="20001"/>
                    </a:ext>
                  </a:extLst>
                </a:gridCol>
              </a:tblGrid>
              <a:tr h="476673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Avec le Père et le Fils, Il reçoit même adoration et même gloire. Il a parlé par les prophètes. Je crois en  l’Église, Une, Sainte, Universelle et Apostolique. Je reconnais un seul baptême pour le pardon des péchés.</a:t>
                      </a:r>
                      <a:endParaRPr kumimoji="0" lang="en-US"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10000"/>
                        </a:lnSpc>
                        <a:spcBef>
                          <a:spcPct val="60000"/>
                        </a:spcBef>
                        <a:spcAft>
                          <a:spcPct val="0"/>
                        </a:spcAft>
                        <a:buClrTx/>
                        <a:buSzTx/>
                        <a:buFontTx/>
                        <a:buNone/>
                        <a:tabLst/>
                        <a:defRPr/>
                      </a:pPr>
                      <a:r>
                        <a:rPr kumimoji="0" lang="ar-EG" sz="4300" b="0" i="0" u="none" strike="noStrike" cap="none" normalizeH="0" baseline="0">
                          <a:ln>
                            <a:noFill/>
                          </a:ln>
                          <a:solidFill>
                            <a:schemeClr val="tx1"/>
                          </a:solidFill>
                          <a:effectLst/>
                          <a:latin typeface="Arial" charset="0"/>
                          <a:cs typeface="Arial" charset="0"/>
                        </a:rPr>
                        <a:t>المنبثق من </a:t>
                      </a:r>
                      <a:r>
                        <a:rPr kumimoji="0" lang="ar-EG" sz="4300" b="0" i="0" u="none" strike="noStrike" cap="none" normalizeH="0" baseline="0" err="1">
                          <a:ln>
                            <a:noFill/>
                          </a:ln>
                          <a:solidFill>
                            <a:schemeClr val="tx1"/>
                          </a:solidFill>
                          <a:effectLst/>
                          <a:latin typeface="Arial" charset="0"/>
                          <a:cs typeface="Arial" charset="0"/>
                        </a:rPr>
                        <a:t>الآب</a:t>
                      </a:r>
                      <a:r>
                        <a:rPr kumimoji="0" lang="ar-EG" sz="4300" b="0" i="0" u="none" strike="noStrike" cap="none" normalizeH="0" baseline="0">
                          <a:ln>
                            <a:noFill/>
                          </a:ln>
                          <a:solidFill>
                            <a:schemeClr val="tx1"/>
                          </a:solidFill>
                          <a:effectLst/>
                          <a:latin typeface="Arial" charset="0"/>
                          <a:cs typeface="Arial" charset="0"/>
                        </a:rPr>
                        <a:t>    </a:t>
                      </a:r>
                      <a:r>
                        <a:rPr kumimoji="0" lang="ar-SA" sz="4300" b="0" i="0" u="none" strike="noStrike" cap="none" normalizeH="0" baseline="0">
                          <a:ln>
                            <a:noFill/>
                          </a:ln>
                          <a:solidFill>
                            <a:schemeClr val="tx1"/>
                          </a:solidFill>
                          <a:effectLst/>
                          <a:latin typeface="Arial" charset="0"/>
                          <a:cs typeface="Arial" charset="0"/>
                        </a:rPr>
                        <a:t>نسجدُ لهُ ونمجّدَهُ مع </a:t>
                      </a:r>
                      <a:r>
                        <a:rPr kumimoji="0" lang="ar-SA" sz="4300" b="0" i="0" u="none" strike="noStrike" cap="none" normalizeH="0" baseline="0" err="1">
                          <a:ln>
                            <a:noFill/>
                          </a:ln>
                          <a:solidFill>
                            <a:schemeClr val="tx1"/>
                          </a:solidFill>
                          <a:effectLst/>
                          <a:latin typeface="Arial" charset="0"/>
                          <a:cs typeface="Arial" charset="0"/>
                        </a:rPr>
                        <a:t>الآب</a:t>
                      </a:r>
                      <a:r>
                        <a:rPr kumimoji="0" lang="ar-SA" sz="4300" b="0" i="0" u="none" strike="noStrike" cap="none" normalizeH="0" baseline="0">
                          <a:ln>
                            <a:noFill/>
                          </a:ln>
                          <a:solidFill>
                            <a:schemeClr val="tx1"/>
                          </a:solidFill>
                          <a:effectLst/>
                          <a:latin typeface="Arial" charset="0"/>
                          <a:cs typeface="Arial" charset="0"/>
                        </a:rPr>
                        <a:t> والابن، الناطق </a:t>
                      </a:r>
                      <a:r>
                        <a:rPr kumimoji="0" lang="ar-SA" sz="4300" b="0" i="0" u="none" strike="noStrike" cap="none" normalizeH="0" baseline="0" err="1">
                          <a:ln>
                            <a:noFill/>
                          </a:ln>
                          <a:solidFill>
                            <a:schemeClr val="tx1"/>
                          </a:solidFill>
                          <a:effectLst/>
                          <a:latin typeface="Arial" charset="0"/>
                          <a:cs typeface="Arial" charset="0"/>
                        </a:rPr>
                        <a:t>فى</a:t>
                      </a:r>
                      <a:r>
                        <a:rPr kumimoji="0" lang="ar-SA" sz="4300" b="0" i="0" u="none" strike="noStrike" cap="none" normalizeH="0" baseline="0">
                          <a:ln>
                            <a:noFill/>
                          </a:ln>
                          <a:solidFill>
                            <a:schemeClr val="tx1"/>
                          </a:solidFill>
                          <a:effectLst/>
                          <a:latin typeface="Arial" charset="0"/>
                          <a:cs typeface="Arial" charset="0"/>
                        </a:rPr>
                        <a:t> الأنبياء.  وبكنيسة واحدة مُقدسة جامعة </a:t>
                      </a:r>
                      <a:r>
                        <a:rPr kumimoji="0" lang="ar-SA" sz="4300" b="0" i="0" u="none" strike="noStrike" cap="none" normalizeH="0" baseline="0" err="1">
                          <a:ln>
                            <a:noFill/>
                          </a:ln>
                          <a:solidFill>
                            <a:schemeClr val="tx1"/>
                          </a:solidFill>
                          <a:effectLst/>
                          <a:latin typeface="Arial" charset="0"/>
                          <a:cs typeface="Arial" charset="0"/>
                        </a:rPr>
                        <a:t>رسولية</a:t>
                      </a:r>
                      <a:r>
                        <a:rPr kumimoji="0" lang="ar-SA" sz="4300" b="0" i="0" u="none" strike="noStrike" cap="none" normalizeH="0" baseline="0">
                          <a:ln>
                            <a:noFill/>
                          </a:ln>
                          <a:solidFill>
                            <a:schemeClr val="tx1"/>
                          </a:solidFill>
                          <a:effectLst/>
                          <a:latin typeface="Arial" charset="0"/>
                          <a:cs typeface="Arial" charset="0"/>
                        </a:rPr>
                        <a:t>. ونعترف بمعمودية واحدة لمغفرة الخطايا.</a:t>
                      </a:r>
                      <a:endParaRPr kumimoji="0" lang="ar-EG" sz="43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412981844"/>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1859" name="Text Box 2"/>
          <p:cNvSpPr txBox="1">
            <a:spLocks noChangeArrowheads="1"/>
          </p:cNvSpPr>
          <p:nvPr/>
        </p:nvSpPr>
        <p:spPr bwMode="auto">
          <a:xfrm>
            <a:off x="4449234" y="498475"/>
            <a:ext cx="184731" cy="584775"/>
          </a:xfrm>
          <a:prstGeom prst="rect">
            <a:avLst/>
          </a:prstGeom>
          <a:noFill/>
          <a:ln w="9525">
            <a:noFill/>
            <a:miter lim="800000"/>
            <a:headEnd/>
            <a:tailEnd/>
          </a:ln>
        </p:spPr>
        <p:txBody>
          <a:bodyPr wrap="none">
            <a:spAutoFit/>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CA" sz="3200" b="0" i="0" u="none" strike="noStrike" kern="1200" cap="none" spc="0" normalizeH="0" baseline="0" noProof="0">
              <a:ln>
                <a:noFill/>
              </a:ln>
              <a:solidFill>
                <a:srgbClr val="FFFFFF"/>
              </a:solidFill>
              <a:effectLst/>
              <a:uLnTx/>
              <a:uFillTx/>
              <a:latin typeface="Arial" pitchFamily="34" charset="0"/>
              <a:ea typeface="+mn-ea"/>
              <a:cs typeface="Arial" charset="0"/>
            </a:endParaRPr>
          </a:p>
        </p:txBody>
      </p:sp>
      <p:graphicFrame>
        <p:nvGraphicFramePr>
          <p:cNvPr id="12190723" name="Group 3"/>
          <p:cNvGraphicFramePr>
            <a:graphicFrameLocks noGrp="1"/>
          </p:cNvGraphicFramePr>
          <p:nvPr>
            <p:ph/>
          </p:nvPr>
        </p:nvGraphicFramePr>
        <p:xfrm>
          <a:off x="0" y="296333"/>
          <a:ext cx="12192000" cy="5943600"/>
        </p:xfrm>
        <a:graphic>
          <a:graphicData uri="http://schemas.openxmlformats.org/drawingml/2006/table">
            <a:tbl>
              <a:tblPr/>
              <a:tblGrid>
                <a:gridCol w="4539575">
                  <a:extLst>
                    <a:ext uri="{9D8B030D-6E8A-4147-A177-3AD203B41FA5}">
                      <a16:colId xmlns:a16="http://schemas.microsoft.com/office/drawing/2014/main" val="20000"/>
                    </a:ext>
                  </a:extLst>
                </a:gridCol>
                <a:gridCol w="4210996">
                  <a:extLst>
                    <a:ext uri="{9D8B030D-6E8A-4147-A177-3AD203B41FA5}">
                      <a16:colId xmlns:a16="http://schemas.microsoft.com/office/drawing/2014/main" val="20001"/>
                    </a:ext>
                  </a:extLst>
                </a:gridCol>
                <a:gridCol w="3441429">
                  <a:extLst>
                    <a:ext uri="{9D8B030D-6E8A-4147-A177-3AD203B41FA5}">
                      <a16:colId xmlns:a16="http://schemas.microsoft.com/office/drawing/2014/main" val="20002"/>
                    </a:ext>
                  </a:extLst>
                </a:gridCol>
              </a:tblGrid>
              <a:tr h="59436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pitchFamily="34" charset="0"/>
                        </a:rPr>
                        <a:t>Tenjoust</a:t>
                      </a:r>
                      <a:r>
                        <a:rPr kumimoji="0" lang="en-US" sz="4800" b="0" i="0" u="none" strike="noStrike" cap="none" normalizeH="0" baseline="0" dirty="0">
                          <a:ln>
                            <a:noFill/>
                          </a:ln>
                          <a:solidFill>
                            <a:schemeClr val="tx1"/>
                          </a:solidFill>
                          <a:effectLst/>
                          <a:latin typeface="Coptic1" pitchFamily="2" charset="0"/>
                          <a:cs typeface="Arial" pitchFamily="34" charset="0"/>
                        </a:rPr>
                        <a:t> </a:t>
                      </a:r>
                      <a:r>
                        <a:rPr kumimoji="0" lang="en-US" sz="4800" b="0" i="0" u="none" strike="noStrike" cap="none" normalizeH="0" baseline="0" dirty="0" err="1">
                          <a:ln>
                            <a:noFill/>
                          </a:ln>
                          <a:solidFill>
                            <a:schemeClr val="tx1"/>
                          </a:solidFill>
                          <a:effectLst/>
                          <a:latin typeface="Coptic1" pitchFamily="2" charset="0"/>
                          <a:cs typeface="Arial" pitchFamily="34" charset="0"/>
                        </a:rPr>
                        <a:t>e~bol</a:t>
                      </a:r>
                      <a:r>
                        <a:rPr kumimoji="0" lang="en-US" sz="4800" b="0" i="0" u="none" strike="noStrike" cap="none" normalizeH="0" baseline="0" dirty="0">
                          <a:ln>
                            <a:noFill/>
                          </a:ln>
                          <a:solidFill>
                            <a:schemeClr val="tx1"/>
                          </a:solidFill>
                          <a:effectLst/>
                          <a:latin typeface="Coptic1" pitchFamily="2" charset="0"/>
                          <a:cs typeface="Arial" pitchFamily="34" charset="0"/>
                        </a:rPr>
                        <a:t> </a:t>
                      </a:r>
                      <a:r>
                        <a:rPr kumimoji="0" lang="en-US" sz="4800" b="0" i="0" u="none" strike="noStrike" cap="none" normalizeH="0" baseline="0" dirty="0" err="1">
                          <a:ln>
                            <a:noFill/>
                          </a:ln>
                          <a:solidFill>
                            <a:schemeClr val="tx1"/>
                          </a:solidFill>
                          <a:effectLst/>
                          <a:latin typeface="Coptic1" pitchFamily="2" charset="0"/>
                          <a:cs typeface="Arial" pitchFamily="34" charset="0"/>
                        </a:rPr>
                        <a:t>qat~h</a:t>
                      </a:r>
                      <a:r>
                        <a:rPr kumimoji="0" lang="en-US" sz="4800" b="0" i="0" u="none" strike="noStrike" cap="none" normalizeH="0" baseline="0" dirty="0">
                          <a:ln>
                            <a:noFill/>
                          </a:ln>
                          <a:solidFill>
                            <a:schemeClr val="tx1"/>
                          </a:solidFill>
                          <a:effectLst/>
                          <a:latin typeface="Coptic1" pitchFamily="2" charset="0"/>
                          <a:cs typeface="Arial" pitchFamily="34" charset="0"/>
                        </a:rPr>
                        <a:t>/ n~]</a:t>
                      </a:r>
                      <a:r>
                        <a:rPr kumimoji="0" lang="en-US" sz="4800" b="0" i="0" u="none" strike="noStrike" cap="none" normalizeH="0" baseline="0" dirty="0" err="1">
                          <a:ln>
                            <a:noFill/>
                          </a:ln>
                          <a:solidFill>
                            <a:schemeClr val="tx1"/>
                          </a:solidFill>
                          <a:effectLst/>
                          <a:latin typeface="Coptic1" pitchFamily="2" charset="0"/>
                          <a:cs typeface="Arial" pitchFamily="34" charset="0"/>
                        </a:rPr>
                        <a:t>a~nactacic</a:t>
                      </a:r>
                      <a:r>
                        <a:rPr kumimoji="0" lang="en-US" sz="4800" b="0" i="0" u="none" strike="noStrike" cap="none" normalizeH="0" baseline="0" dirty="0">
                          <a:ln>
                            <a:noFill/>
                          </a:ln>
                          <a:solidFill>
                            <a:schemeClr val="tx1"/>
                          </a:solidFill>
                          <a:effectLst/>
                          <a:latin typeface="Coptic1" pitchFamily="2" charset="0"/>
                          <a:cs typeface="Arial" pitchFamily="34" charset="0"/>
                        </a:rPr>
                        <a:t> </a:t>
                      </a:r>
                      <a:r>
                        <a:rPr kumimoji="0" lang="en-US" sz="4800" b="0" i="0" u="none" strike="noStrike" cap="none" normalizeH="0" baseline="0" dirty="0" err="1">
                          <a:ln>
                            <a:noFill/>
                          </a:ln>
                          <a:solidFill>
                            <a:schemeClr val="tx1"/>
                          </a:solidFill>
                          <a:effectLst/>
                          <a:latin typeface="Coptic1" pitchFamily="2" charset="0"/>
                          <a:cs typeface="Arial" pitchFamily="34" charset="0"/>
                        </a:rPr>
                        <a:t>n~te</a:t>
                      </a:r>
                      <a:r>
                        <a:rPr kumimoji="0" lang="en-US" sz="4800" b="0" i="0" u="none" strike="noStrike" cap="none" normalizeH="0" baseline="0" dirty="0">
                          <a:ln>
                            <a:noFill/>
                          </a:ln>
                          <a:solidFill>
                            <a:schemeClr val="tx1"/>
                          </a:solidFill>
                          <a:effectLst/>
                          <a:latin typeface="Coptic1" pitchFamily="2" charset="0"/>
                          <a:cs typeface="Arial" pitchFamily="34" charset="0"/>
                        </a:rPr>
                        <a:t> </a:t>
                      </a:r>
                      <a:r>
                        <a:rPr kumimoji="0" lang="en-US" sz="4800" b="0" i="0" u="none" strike="noStrike" cap="none" normalizeH="0" baseline="0" dirty="0" err="1">
                          <a:ln>
                            <a:noFill/>
                          </a:ln>
                          <a:solidFill>
                            <a:schemeClr val="tx1"/>
                          </a:solidFill>
                          <a:effectLst/>
                          <a:latin typeface="Coptic1" pitchFamily="2" charset="0"/>
                          <a:cs typeface="Arial" pitchFamily="34" charset="0"/>
                        </a:rPr>
                        <a:t>nirefmwout</a:t>
                      </a:r>
                      <a:r>
                        <a:rPr kumimoji="0" lang="en-US" sz="4800" b="0" i="0" u="none" strike="noStrike" cap="none" normalizeH="0" baseline="0" dirty="0">
                          <a:ln>
                            <a:noFill/>
                          </a:ln>
                          <a:solidFill>
                            <a:schemeClr val="tx1"/>
                          </a:solidFill>
                          <a:effectLst/>
                          <a:latin typeface="Coptic1" pitchFamily="2" charset="0"/>
                          <a:cs typeface="Arial" pitchFamily="34" charset="0"/>
                        </a:rPr>
                        <a:t>: </a:t>
                      </a:r>
                      <a:r>
                        <a:rPr kumimoji="0" lang="en-US" sz="4800" b="0" i="0" u="none" strike="noStrike" cap="none" normalizeH="0" baseline="0" dirty="0" err="1">
                          <a:ln>
                            <a:noFill/>
                          </a:ln>
                          <a:solidFill>
                            <a:schemeClr val="tx1"/>
                          </a:solidFill>
                          <a:effectLst/>
                          <a:latin typeface="Coptic1" pitchFamily="2" charset="0"/>
                          <a:cs typeface="Arial" pitchFamily="34" charset="0"/>
                        </a:rPr>
                        <a:t>nem</a:t>
                      </a:r>
                      <a:r>
                        <a:rPr kumimoji="0" lang="en-US" sz="4800" b="0" i="0" u="none" strike="noStrike" cap="none" normalizeH="0" baseline="0" dirty="0">
                          <a:ln>
                            <a:noFill/>
                          </a:ln>
                          <a:solidFill>
                            <a:schemeClr val="tx1"/>
                          </a:solidFill>
                          <a:effectLst/>
                          <a:latin typeface="Coptic1" pitchFamily="2" charset="0"/>
                          <a:cs typeface="Arial" pitchFamily="34" charset="0"/>
                        </a:rPr>
                        <a:t> </a:t>
                      </a:r>
                      <a:r>
                        <a:rPr kumimoji="0" lang="en-US" sz="4800" b="0" i="0" u="none" strike="noStrike" cap="none" normalizeH="0" baseline="0" dirty="0" err="1">
                          <a:ln>
                            <a:noFill/>
                          </a:ln>
                          <a:solidFill>
                            <a:schemeClr val="tx1"/>
                          </a:solidFill>
                          <a:effectLst/>
                          <a:latin typeface="Coptic1" pitchFamily="2" charset="0"/>
                          <a:cs typeface="Arial" pitchFamily="34" charset="0"/>
                        </a:rPr>
                        <a:t>piwnq</a:t>
                      </a:r>
                      <a:r>
                        <a:rPr kumimoji="0" lang="en-US" sz="4800" b="0" i="0" u="none" strike="noStrike" cap="none" normalizeH="0" baseline="0" dirty="0">
                          <a:ln>
                            <a:noFill/>
                          </a:ln>
                          <a:solidFill>
                            <a:schemeClr val="tx1"/>
                          </a:solidFill>
                          <a:effectLst/>
                          <a:latin typeface="Coptic1" pitchFamily="2" charset="0"/>
                          <a:cs typeface="Arial" pitchFamily="34" charset="0"/>
                        </a:rPr>
                        <a:t> </a:t>
                      </a:r>
                      <a:r>
                        <a:rPr kumimoji="0" lang="en-US" sz="4800" b="0" i="0" u="none" strike="noStrike" cap="none" normalizeH="0" baseline="0" dirty="0" err="1">
                          <a:ln>
                            <a:noFill/>
                          </a:ln>
                          <a:solidFill>
                            <a:schemeClr val="tx1"/>
                          </a:solidFill>
                          <a:effectLst/>
                          <a:latin typeface="Coptic1" pitchFamily="2" charset="0"/>
                          <a:cs typeface="Arial" pitchFamily="34" charset="0"/>
                        </a:rPr>
                        <a:t>n~te</a:t>
                      </a:r>
                      <a:r>
                        <a:rPr kumimoji="0" lang="en-US" sz="4800" b="0" i="0" u="none" strike="noStrike" cap="none" normalizeH="0" baseline="0" dirty="0">
                          <a:ln>
                            <a:noFill/>
                          </a:ln>
                          <a:solidFill>
                            <a:schemeClr val="tx1"/>
                          </a:solidFill>
                          <a:effectLst/>
                          <a:latin typeface="Coptic1" pitchFamily="2" charset="0"/>
                          <a:cs typeface="Arial" pitchFamily="34" charset="0"/>
                        </a:rPr>
                        <a:t> </a:t>
                      </a:r>
                      <a:r>
                        <a:rPr kumimoji="0" lang="en-US" sz="4800" b="0" i="0" u="none" strike="noStrike" cap="none" normalizeH="0" baseline="0" dirty="0" err="1">
                          <a:ln>
                            <a:noFill/>
                          </a:ln>
                          <a:solidFill>
                            <a:schemeClr val="tx1"/>
                          </a:solidFill>
                          <a:effectLst/>
                          <a:latin typeface="Coptic1" pitchFamily="2" charset="0"/>
                          <a:cs typeface="Arial" pitchFamily="34" charset="0"/>
                        </a:rPr>
                        <a:t>pie~wn</a:t>
                      </a:r>
                      <a:r>
                        <a:rPr kumimoji="0" lang="en-US" sz="4800" b="0" i="0" u="none" strike="noStrike" cap="none" normalizeH="0" baseline="0" dirty="0">
                          <a:ln>
                            <a:noFill/>
                          </a:ln>
                          <a:solidFill>
                            <a:schemeClr val="tx1"/>
                          </a:solidFill>
                          <a:effectLst/>
                          <a:latin typeface="Coptic1" pitchFamily="2" charset="0"/>
                          <a:cs typeface="Arial" pitchFamily="34" charset="0"/>
                        </a:rPr>
                        <a:t> </a:t>
                      </a:r>
                      <a:r>
                        <a:rPr kumimoji="0" lang="en-US" sz="4800" b="0" i="0" u="none" strike="noStrike" cap="none" normalizeH="0" baseline="0" dirty="0" err="1">
                          <a:ln>
                            <a:noFill/>
                          </a:ln>
                          <a:solidFill>
                            <a:schemeClr val="tx1"/>
                          </a:solidFill>
                          <a:effectLst/>
                          <a:latin typeface="Coptic1" pitchFamily="2" charset="0"/>
                          <a:cs typeface="Arial" pitchFamily="34" charset="0"/>
                        </a:rPr>
                        <a:t>eyn</a:t>
                      </a:r>
                      <a:r>
                        <a:rPr kumimoji="0" lang="en-US" sz="4800" b="0" i="0" u="none" strike="noStrike" cap="none" normalizeH="0" baseline="0" dirty="0">
                          <a:ln>
                            <a:noFill/>
                          </a:ln>
                          <a:solidFill>
                            <a:schemeClr val="tx1"/>
                          </a:solidFill>
                          <a:effectLst/>
                          <a:latin typeface="Coptic1" pitchFamily="2" charset="0"/>
                          <a:cs typeface="Arial" pitchFamily="34" charset="0"/>
                        </a:rPr>
                        <a:t>/</a:t>
                      </a:r>
                      <a:r>
                        <a:rPr kumimoji="0" lang="en-US" sz="4800" b="0" i="0" u="none" strike="noStrike" cap="none" normalizeH="0" baseline="0" dirty="0" err="1">
                          <a:ln>
                            <a:noFill/>
                          </a:ln>
                          <a:solidFill>
                            <a:schemeClr val="tx1"/>
                          </a:solidFill>
                          <a:effectLst/>
                          <a:latin typeface="Coptic1" pitchFamily="2" charset="0"/>
                          <a:cs typeface="Arial" pitchFamily="34" charset="0"/>
                        </a:rPr>
                        <a:t>ou</a:t>
                      </a:r>
                      <a:r>
                        <a:rPr kumimoji="0" lang="en-US" sz="4800" b="0" i="0" u="none" strike="noStrike" cap="none" normalizeH="0" baseline="0" dirty="0">
                          <a:ln>
                            <a:noFill/>
                          </a:ln>
                          <a:solidFill>
                            <a:schemeClr val="tx1"/>
                          </a:solidFill>
                          <a:effectLst/>
                          <a:latin typeface="Coptic1" pitchFamily="2" charset="0"/>
                          <a:cs typeface="Arial" pitchFamily="34" charset="0"/>
                        </a:rPr>
                        <a:t>: </a:t>
                      </a:r>
                      <a:r>
                        <a:rPr kumimoji="0" lang="en-US" sz="4300" b="0" i="0" u="none" strike="noStrike" cap="none" normalizeH="0" baseline="0" dirty="0">
                          <a:ln>
                            <a:noFill/>
                          </a:ln>
                          <a:solidFill>
                            <a:schemeClr val="tx1"/>
                          </a:solidFill>
                          <a:effectLst/>
                          <a:latin typeface="Coptic1" pitchFamily="2" charset="0"/>
                          <a:cs typeface="Arial" pitchFamily="34" charset="0"/>
                        </a:rPr>
                        <a:t>Am/n</a:t>
                      </a:r>
                      <a:endParaRPr kumimoji="0" lang="en-US" sz="5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800" b="0" i="0" u="none" strike="noStrike" cap="none" normalizeH="0" baseline="0">
                          <a:ln>
                            <a:noFill/>
                          </a:ln>
                          <a:solidFill>
                            <a:schemeClr val="tx1"/>
                          </a:solidFill>
                          <a:effectLst/>
                          <a:latin typeface="Arial" charset="0"/>
                          <a:cs typeface="Arial" charset="0"/>
                        </a:rPr>
                        <a:t>J’attends la résurrection des morts et la vie du monde à venir.  Amen.</a:t>
                      </a:r>
                      <a:endParaRPr kumimoji="0" lang="en-US" sz="43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5900" b="0" i="0" u="none" strike="noStrike" cap="none" normalizeH="0" baseline="0" dirty="0">
                          <a:ln>
                            <a:noFill/>
                          </a:ln>
                          <a:solidFill>
                            <a:schemeClr val="tx1"/>
                          </a:solidFill>
                          <a:effectLst/>
                          <a:latin typeface="Arial" charset="0"/>
                          <a:cs typeface="Arial" charset="0"/>
                        </a:rPr>
                        <a:t>وننتظر قيامَةَ الأموات</a:t>
                      </a:r>
                      <a:r>
                        <a:rPr kumimoji="0" lang="fr-FR" sz="5900" b="0" i="0" u="none" strike="noStrike" cap="none" normalizeH="0" baseline="0" dirty="0">
                          <a:ln>
                            <a:noFill/>
                          </a:ln>
                          <a:solidFill>
                            <a:schemeClr val="tx1"/>
                          </a:solidFill>
                          <a:effectLst/>
                          <a:latin typeface="Arial" charset="0"/>
                          <a:cs typeface="Arial" charset="0"/>
                        </a:rPr>
                        <a:t> </a:t>
                      </a:r>
                      <a:r>
                        <a:rPr kumimoji="0" lang="ar-SA" sz="5900" b="0" i="0" u="none" strike="noStrike" cap="none" normalizeH="0" baseline="0" dirty="0">
                          <a:ln>
                            <a:noFill/>
                          </a:ln>
                          <a:solidFill>
                            <a:schemeClr val="tx1"/>
                          </a:solidFill>
                          <a:effectLst/>
                          <a:latin typeface="Arial" charset="0"/>
                          <a:cs typeface="Arial" charset="0"/>
                        </a:rPr>
                        <a:t>وحياة الدهر </a:t>
                      </a:r>
                      <a:r>
                        <a:rPr kumimoji="0" lang="ar-SA" sz="5900" b="0" i="0" u="none" strike="noStrike" cap="none" normalizeH="0" baseline="0" dirty="0" err="1">
                          <a:ln>
                            <a:noFill/>
                          </a:ln>
                          <a:solidFill>
                            <a:schemeClr val="tx1"/>
                          </a:solidFill>
                          <a:effectLst/>
                          <a:latin typeface="Arial" charset="0"/>
                          <a:cs typeface="Arial" charset="0"/>
                        </a:rPr>
                        <a:t>الآتى</a:t>
                      </a:r>
                      <a:r>
                        <a:rPr kumimoji="0" lang="fr-FR" sz="5900" b="0" i="0" u="none" strike="noStrike" cap="none" normalizeH="0" baseline="0" dirty="0">
                          <a:ln>
                            <a:noFill/>
                          </a:ln>
                          <a:solidFill>
                            <a:schemeClr val="tx1"/>
                          </a:solidFill>
                          <a:effectLst/>
                          <a:latin typeface="Arial" charset="0"/>
                          <a:cs typeface="Arial" charset="0"/>
                        </a:rPr>
                        <a:t> </a:t>
                      </a:r>
                      <a:r>
                        <a:rPr kumimoji="0" lang="ar-SA" sz="5900" b="0" i="0" u="none" strike="noStrike" cap="none" normalizeH="0" baseline="0" dirty="0">
                          <a:ln>
                            <a:noFill/>
                          </a:ln>
                          <a:solidFill>
                            <a:schemeClr val="tx1"/>
                          </a:solidFill>
                          <a:effectLst/>
                          <a:latin typeface="Arial" charset="0"/>
                          <a:cs typeface="Arial" charset="0"/>
                        </a:rPr>
                        <a:t>آمين</a:t>
                      </a:r>
                      <a:r>
                        <a:rPr kumimoji="0" lang="ar-SA" sz="5300" b="0" i="0" u="none" strike="noStrike" cap="none" normalizeH="0" baseline="0" dirty="0">
                          <a:ln>
                            <a:noFill/>
                          </a:ln>
                          <a:solidFill>
                            <a:schemeClr val="tx1"/>
                          </a:solidFill>
                          <a:effectLst/>
                          <a:latin typeface="Arial" charset="0"/>
                          <a:cs typeface="Arial" charset="0"/>
                        </a:rPr>
                        <a:t>.</a:t>
                      </a:r>
                      <a:endParaRPr kumimoji="0" lang="en-US" sz="5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717432170"/>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35">
            <a:extLst>
              <a:ext uri="{FF2B5EF4-FFF2-40B4-BE49-F238E27FC236}">
                <a16:creationId xmlns:a16="http://schemas.microsoft.com/office/drawing/2014/main" id="{2C734612-3020-3759-AD0F-F471F8137A64}"/>
              </a:ext>
            </a:extLst>
          </p:cNvPr>
          <p:cNvGraphicFramePr>
            <a:graphicFrameLocks/>
          </p:cNvGraphicFramePr>
          <p:nvPr>
            <p:extLst>
              <p:ext uri="{D42A27DB-BD31-4B8C-83A1-F6EECF244321}">
                <p14:modId xmlns:p14="http://schemas.microsoft.com/office/powerpoint/2010/main" val="426490740"/>
              </p:ext>
            </p:extLst>
          </p:nvPr>
        </p:nvGraphicFramePr>
        <p:xfrm>
          <a:off x="2504879" y="119394"/>
          <a:ext cx="7182239" cy="434340"/>
        </p:xfrm>
        <a:graphic>
          <a:graphicData uri="http://schemas.openxmlformats.org/drawingml/2006/table">
            <a:tbl>
              <a:tblPr/>
              <a:tblGrid>
                <a:gridCol w="7182239">
                  <a:extLst>
                    <a:ext uri="{9D8B030D-6E8A-4147-A177-3AD203B41FA5}">
                      <a16:colId xmlns:a16="http://schemas.microsoft.com/office/drawing/2014/main" val="20000"/>
                    </a:ext>
                  </a:extLst>
                </a:gridCol>
              </a:tblGrid>
              <a:tr h="281660">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2400" u="none" strike="noStrike" cap="none" normalizeH="0" baseline="0" dirty="0" err="1">
                          <a:ln>
                            <a:noFill/>
                          </a:ln>
                          <a:effectLst/>
                        </a:rPr>
                        <a:t>Oraison</a:t>
                      </a:r>
                      <a:r>
                        <a:rPr kumimoji="0" lang="en-CA" sz="2400" u="none" strike="noStrike" cap="none" normalizeH="0" baseline="0" dirty="0">
                          <a:ln>
                            <a:noFill/>
                          </a:ln>
                          <a:effectLst/>
                        </a:rPr>
                        <a:t> pour les </a:t>
                      </a:r>
                      <a:r>
                        <a:rPr kumimoji="0" lang="en-CA" sz="2400" u="none" strike="noStrike" cap="none" normalizeH="0" baseline="0" dirty="0" err="1">
                          <a:ln>
                            <a:noFill/>
                          </a:ln>
                          <a:effectLst/>
                        </a:rPr>
                        <a:t>défunts</a:t>
                      </a:r>
                      <a:r>
                        <a:rPr kumimoji="0" lang="en-US" sz="2400" u="none" strike="noStrike" cap="none" normalizeH="0" baseline="0" dirty="0">
                          <a:ln>
                            <a:noFill/>
                          </a:ln>
                          <a:effectLst/>
                        </a:rPr>
                        <a:t> - </a:t>
                      </a:r>
                      <a:r>
                        <a:rPr kumimoji="0" lang="ar-EG" sz="2400" u="none" strike="noStrike" cap="none" normalizeH="0" baseline="0" dirty="0" err="1">
                          <a:ln>
                            <a:noFill/>
                          </a:ln>
                          <a:effectLst/>
                        </a:rPr>
                        <a:t>أوشية</a:t>
                      </a:r>
                      <a:r>
                        <a:rPr kumimoji="0" lang="ar-EG" sz="2400" u="none" strike="noStrike" cap="none" normalizeH="0" baseline="0" dirty="0">
                          <a:ln>
                            <a:noFill/>
                          </a:ln>
                          <a:effectLst/>
                        </a:rPr>
                        <a:t> الراقدين</a:t>
                      </a:r>
                      <a:endParaRPr kumimoji="0" lang="en-CA" sz="24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graphicFrame>
        <p:nvGraphicFramePr>
          <p:cNvPr id="5" name="Group 2">
            <a:extLst>
              <a:ext uri="{FF2B5EF4-FFF2-40B4-BE49-F238E27FC236}">
                <a16:creationId xmlns:a16="http://schemas.microsoft.com/office/drawing/2014/main" id="{C2AD6B93-1712-B235-8FFE-CE03F316722B}"/>
              </a:ext>
            </a:extLst>
          </p:cNvPr>
          <p:cNvGraphicFramePr>
            <a:graphicFrameLocks noGrp="1"/>
          </p:cNvGraphicFramePr>
          <p:nvPr>
            <p:extLst>
              <p:ext uri="{D42A27DB-BD31-4B8C-83A1-F6EECF244321}">
                <p14:modId xmlns:p14="http://schemas.microsoft.com/office/powerpoint/2010/main" val="3700508940"/>
              </p:ext>
            </p:extLst>
          </p:nvPr>
        </p:nvGraphicFramePr>
        <p:xfrm>
          <a:off x="0" y="849089"/>
          <a:ext cx="12192000" cy="5719662"/>
        </p:xfrm>
        <a:graphic>
          <a:graphicData uri="http://schemas.openxmlformats.org/drawingml/2006/table">
            <a:tbl>
              <a:tblPr/>
              <a:tblGrid>
                <a:gridCol w="4114800">
                  <a:extLst>
                    <a:ext uri="{9D8B030D-6E8A-4147-A177-3AD203B41FA5}">
                      <a16:colId xmlns:a16="http://schemas.microsoft.com/office/drawing/2014/main" val="20000"/>
                    </a:ext>
                  </a:extLst>
                </a:gridCol>
                <a:gridCol w="4366592">
                  <a:extLst>
                    <a:ext uri="{9D8B030D-6E8A-4147-A177-3AD203B41FA5}">
                      <a16:colId xmlns:a16="http://schemas.microsoft.com/office/drawing/2014/main" val="20001"/>
                    </a:ext>
                  </a:extLst>
                </a:gridCol>
                <a:gridCol w="3710608">
                  <a:extLst>
                    <a:ext uri="{9D8B030D-6E8A-4147-A177-3AD203B41FA5}">
                      <a16:colId xmlns:a16="http://schemas.microsoft.com/office/drawing/2014/main" val="20002"/>
                    </a:ext>
                  </a:extLst>
                </a:gridCol>
              </a:tblGrid>
              <a:tr h="1196196">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0" i="0" u="sng" strike="noStrike" cap="none" normalizeH="0" baseline="0" dirty="0" err="1">
                          <a:ln>
                            <a:noFill/>
                          </a:ln>
                          <a:solidFill>
                            <a:srgbClr val="FF9900"/>
                          </a:solidFill>
                          <a:effectLst/>
                          <a:latin typeface="Coptic1" pitchFamily="2" charset="0"/>
                          <a:cs typeface="Arial" pitchFamily="34" charset="0"/>
                        </a:rPr>
                        <a:t>Piou</a:t>
                      </a:r>
                      <a:r>
                        <a:rPr kumimoji="0" lang="en-US" sz="2800" b="0" i="0" u="sng" strike="noStrike" cap="none" normalizeH="0" baseline="0" dirty="0">
                          <a:ln>
                            <a:noFill/>
                          </a:ln>
                          <a:solidFill>
                            <a:srgbClr val="FF9900"/>
                          </a:solidFill>
                          <a:effectLst/>
                          <a:latin typeface="Coptic1" pitchFamily="2" charset="0"/>
                          <a:cs typeface="Arial" pitchFamily="34" charset="0"/>
                        </a:rPr>
                        <a:t>/b:</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S~l</a:t>
                      </a:r>
                      <a:r>
                        <a:rPr kumimoji="0" lang="en-US" sz="3200" b="0" i="0" u="none" strike="noStrike" cap="none" normalizeH="0" baseline="0" dirty="0">
                          <a:ln>
                            <a:noFill/>
                          </a:ln>
                          <a:solidFill>
                            <a:schemeClr val="tx1"/>
                          </a:solidFill>
                          <a:effectLst/>
                          <a:latin typeface="Coptic1" pitchFamily="2" charset="0"/>
                          <a:cs typeface="Arial" charset="0"/>
                        </a:rPr>
                        <a:t>/l.</a:t>
                      </a:r>
                    </a:p>
                  </a:txBody>
                  <a:tcPr marT="34290" marB="34290" horzOverflow="overflow">
                    <a:lnL>
                      <a:noFill/>
                    </a:lnL>
                    <a:lnR>
                      <a:noFill/>
                    </a:lnR>
                    <a:lnT cap="flat">
                      <a:noFill/>
                    </a:lnT>
                    <a:lnB>
                      <a:noFill/>
                    </a:lnB>
                    <a:lnTlToBr>
                      <a:noFill/>
                    </a:lnTlToBr>
                    <a:lnBlToTr>
                      <a:noFill/>
                    </a:lnBlToTr>
                    <a:noFill/>
                  </a:tcPr>
                </a:tc>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FF9900"/>
                          </a:solidFill>
                          <a:effectLst/>
                          <a:latin typeface="Arial" charset="0"/>
                          <a:cs typeface="Arial" charset="0"/>
                        </a:rPr>
                        <a:t>Prêtre: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Prions.</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cap="flat">
                      <a:noFill/>
                    </a:lnT>
                    <a:lnB>
                      <a:noFill/>
                    </a:lnB>
                    <a:lnTlToBr>
                      <a:noFill/>
                    </a:lnTlToBr>
                    <a:lnBlToTr>
                      <a:noFill/>
                    </a:lnBlToTr>
                    <a:noFill/>
                  </a:tcPr>
                </a:tc>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dirty="0">
                          <a:ln>
                            <a:noFill/>
                          </a:ln>
                          <a:solidFill>
                            <a:srgbClr val="FF9900"/>
                          </a:solidFill>
                          <a:effectLst/>
                          <a:latin typeface="Arial" charset="0"/>
                          <a:cs typeface="Arial" charset="0"/>
                        </a:rPr>
                        <a:t>الكاهن:</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0" i="0" u="none" strike="noStrike" cap="none" normalizeH="0" baseline="0" dirty="0">
                          <a:ln>
                            <a:noFill/>
                          </a:ln>
                          <a:solidFill>
                            <a:schemeClr val="tx1"/>
                          </a:solidFill>
                          <a:effectLst/>
                          <a:latin typeface="Arial" charset="0"/>
                          <a:cs typeface="Arial" charset="0"/>
                        </a:rPr>
                        <a:t>صلِّ.</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04420">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800" b="0" i="0" u="sng" strike="noStrike" cap="none" normalizeH="0" baseline="0" dirty="0" err="1">
                          <a:ln>
                            <a:noFill/>
                          </a:ln>
                          <a:solidFill>
                            <a:srgbClr val="FF9900"/>
                          </a:solidFill>
                          <a:effectLst/>
                          <a:latin typeface="Coptic1" pitchFamily="2" charset="0"/>
                          <a:cs typeface="Arial" charset="0"/>
                        </a:rPr>
                        <a:t>Pidiakwn</a:t>
                      </a:r>
                      <a:r>
                        <a:rPr kumimoji="0" lang="en-CA" sz="2800" b="0" i="0" u="sng" strike="noStrike" cap="none" normalizeH="0" baseline="0" dirty="0">
                          <a:ln>
                            <a:noFill/>
                          </a:ln>
                          <a:solidFill>
                            <a:srgbClr val="FF9900"/>
                          </a:solidFill>
                          <a:effectLst/>
                          <a:latin typeface="Coptic1" pitchFamily="2" charset="0"/>
                          <a:cs typeface="Arial" charset="0"/>
                        </a:rPr>
                        <a:t>:</a:t>
                      </a:r>
                    </a:p>
                  </a:txBody>
                  <a:tcPr marT="34290" marB="34290" horzOverflow="overflow">
                    <a:lnL>
                      <a:noFill/>
                    </a:lnL>
                    <a:lnR>
                      <a:noFill/>
                    </a:lnR>
                    <a:lnT>
                      <a:noFill/>
                    </a:lnT>
                    <a:lnB>
                      <a:noFill/>
                    </a:lnB>
                    <a:lnTlToBr>
                      <a:noFill/>
                    </a:lnTlToBr>
                    <a:lnBlToTr>
                      <a:noFill/>
                    </a:lnBlToTr>
                    <a:noFill/>
                  </a:tcPr>
                </a:tc>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0" i="0" u="sng" strike="noStrike" cap="none" normalizeH="0" baseline="0" dirty="0">
                          <a:ln>
                            <a:noFill/>
                          </a:ln>
                          <a:solidFill>
                            <a:srgbClr val="FF9900"/>
                          </a:solidFill>
                          <a:effectLst/>
                          <a:latin typeface="Arial" charset="0"/>
                          <a:cs typeface="Arial" charset="0"/>
                        </a:rPr>
                        <a:t>Diacre:</a:t>
                      </a:r>
                      <a:endParaRPr kumimoji="0" lang="en-US" sz="2400" b="0" i="0" u="sng" strike="noStrike" cap="none" normalizeH="0" baseline="0" dirty="0">
                        <a:ln>
                          <a:noFill/>
                        </a:ln>
                        <a:solidFill>
                          <a:srgbClr val="FF9900"/>
                        </a:solidFill>
                        <a:effectLst/>
                        <a:latin typeface="Arial" charset="0"/>
                        <a:cs typeface="Arial" charset="0"/>
                      </a:endParaRPr>
                    </a:p>
                  </a:txBody>
                  <a:tcPr marT="34290" marB="34290" horzOverflow="overflow">
                    <a:lnL>
                      <a:noFill/>
                    </a:lnL>
                    <a:lnR>
                      <a:noFill/>
                    </a:lnR>
                    <a:lnT>
                      <a:noFill/>
                    </a:lnT>
                    <a:lnB>
                      <a:noFill/>
                    </a:lnB>
                    <a:lnTlToBr>
                      <a:noFill/>
                    </a:lnTlToBr>
                    <a:lnBlToTr>
                      <a:noFill/>
                    </a:lnBlToTr>
                    <a:noFill/>
                  </a:tcPr>
                </a:tc>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0" i="0" u="sng" strike="noStrike" cap="none" normalizeH="0" baseline="0" dirty="0">
                          <a:ln>
                            <a:noFill/>
                          </a:ln>
                          <a:solidFill>
                            <a:srgbClr val="FF9900"/>
                          </a:solidFill>
                          <a:effectLst/>
                          <a:latin typeface="Arial" charset="0"/>
                          <a:cs typeface="Arial" charset="0"/>
                        </a:rPr>
                        <a:t>الشماس:</a:t>
                      </a:r>
                      <a:endParaRPr kumimoji="0" lang="en-US" sz="2400" b="0" i="0" u="sng" strike="noStrike" cap="none" normalizeH="0" baseline="0" dirty="0">
                        <a:ln>
                          <a:noFill/>
                        </a:ln>
                        <a:solidFill>
                          <a:srgbClr val="FF9900"/>
                        </a:solidFill>
                        <a:effectLst/>
                        <a:latin typeface="Arial" charset="0"/>
                        <a:cs typeface="Arial" charset="0"/>
                      </a:endParaRPr>
                    </a:p>
                  </a:txBody>
                  <a:tcPr marT="34290" marB="3429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1080900">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E~pi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p~roceu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c~tay</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te</a:t>
                      </a:r>
                      <a:r>
                        <a:rPr kumimoji="0" lang="en-US" sz="3200" b="0" i="0" u="none" strike="noStrike" cap="none" normalizeH="0" baseline="0" dirty="0">
                          <a:ln>
                            <a:noFill/>
                          </a:ln>
                          <a:solidFill>
                            <a:schemeClr val="tx1"/>
                          </a:solidFill>
                          <a:effectLst/>
                          <a:latin typeface="Coptic1" pitchFamily="2" charset="0"/>
                          <a:cs typeface="Arial" charset="0"/>
                        </a:rPr>
                        <a:t>.</a:t>
                      </a:r>
                    </a:p>
                  </a:txBody>
                  <a:tcPr marT="34290" marB="34290" horzOverflow="overflow">
                    <a:lnL>
                      <a:noFill/>
                    </a:lnL>
                    <a:lnR>
                      <a:noFill/>
                    </a:lnR>
                    <a:lnT>
                      <a:noFill/>
                    </a:lnT>
                    <a:lnB>
                      <a:noFill/>
                    </a:lnB>
                    <a:lnTlToBr>
                      <a:noFill/>
                    </a:lnTlToBr>
                    <a:lnBlToTr>
                      <a:noFill/>
                    </a:lnBlToTr>
                    <a:noFill/>
                  </a:tcPr>
                </a:tc>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Pour la prière levons-nous.</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a:noFill/>
                    </a:lnB>
                    <a:lnTlToBr>
                      <a:noFill/>
                    </a:lnTlToBr>
                    <a:lnBlToTr>
                      <a:noFill/>
                    </a:lnBlToTr>
                    <a:noFill/>
                  </a:tcPr>
                </a:tc>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0" i="0" u="none" strike="noStrike" cap="none" normalizeH="0" baseline="0" dirty="0">
                          <a:ln>
                            <a:noFill/>
                          </a:ln>
                          <a:solidFill>
                            <a:schemeClr val="tx1"/>
                          </a:solidFill>
                          <a:effectLst/>
                          <a:latin typeface="Arial" charset="0"/>
                          <a:cs typeface="Arial" charset="0"/>
                        </a:rPr>
                        <a:t>للصلاة قفوا</a:t>
                      </a:r>
                      <a:r>
                        <a:rPr kumimoji="0" lang="ar-EG" sz="3600" b="0" i="0" u="none" strike="noStrike" cap="none" normalizeH="0" baseline="0" dirty="0">
                          <a:ln>
                            <a:noFill/>
                          </a:ln>
                          <a:solidFill>
                            <a:schemeClr val="tx1"/>
                          </a:solidFill>
                          <a:effectLst/>
                          <a:latin typeface="Arial" charset="0"/>
                          <a:cs typeface="Arial" charset="0"/>
                        </a:rPr>
                        <a:t>.</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504420">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800" b="0" i="0" u="sng" strike="noStrike" cap="none" normalizeH="0" baseline="0" dirty="0" err="1">
                          <a:ln>
                            <a:noFill/>
                          </a:ln>
                          <a:solidFill>
                            <a:srgbClr val="FF9900"/>
                          </a:solidFill>
                          <a:effectLst/>
                          <a:latin typeface="Coptic1" pitchFamily="2" charset="0"/>
                          <a:cs typeface="Arial" charset="0"/>
                        </a:rPr>
                        <a:t>Piou</a:t>
                      </a:r>
                      <a:r>
                        <a:rPr kumimoji="0" lang="en-CA" sz="2800" b="0" i="0" u="sng" strike="noStrike" cap="none" normalizeH="0" baseline="0" dirty="0">
                          <a:ln>
                            <a:noFill/>
                          </a:ln>
                          <a:solidFill>
                            <a:srgbClr val="FF9900"/>
                          </a:solidFill>
                          <a:effectLst/>
                          <a:latin typeface="Coptic1" pitchFamily="2" charset="0"/>
                          <a:cs typeface="Arial" charset="0"/>
                        </a:rPr>
                        <a:t>/b:</a:t>
                      </a:r>
                    </a:p>
                  </a:txBody>
                  <a:tcPr marT="34290" marB="34290" horzOverflow="overflow">
                    <a:lnL>
                      <a:noFill/>
                    </a:lnL>
                    <a:lnR>
                      <a:noFill/>
                    </a:lnR>
                    <a:lnT>
                      <a:noFill/>
                    </a:lnT>
                    <a:lnB>
                      <a:noFill/>
                    </a:lnB>
                    <a:lnTlToBr>
                      <a:noFill/>
                    </a:lnTlToBr>
                    <a:lnBlToTr>
                      <a:noFill/>
                    </a:lnBlToTr>
                    <a:noFill/>
                  </a:tcPr>
                </a:tc>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FF9900"/>
                          </a:solidFill>
                          <a:effectLst/>
                          <a:latin typeface="Arial" charset="0"/>
                          <a:cs typeface="Arial" charset="0"/>
                        </a:rPr>
                        <a:t>Prêtre:</a:t>
                      </a:r>
                      <a:endParaRPr kumimoji="0" lang="en-US" sz="2800" b="0" i="0" u="sng" strike="noStrike" cap="none" normalizeH="0" baseline="0" dirty="0">
                        <a:ln>
                          <a:noFill/>
                        </a:ln>
                        <a:solidFill>
                          <a:srgbClr val="FF9900"/>
                        </a:solidFill>
                        <a:effectLst/>
                        <a:latin typeface="Arial" charset="0"/>
                        <a:cs typeface="Arial" charset="0"/>
                      </a:endParaRPr>
                    </a:p>
                  </a:txBody>
                  <a:tcPr marT="34290" marB="34290" horzOverflow="overflow">
                    <a:lnL>
                      <a:noFill/>
                    </a:lnL>
                    <a:lnR>
                      <a:noFill/>
                    </a:lnR>
                    <a:lnT>
                      <a:noFill/>
                    </a:lnT>
                    <a:lnB>
                      <a:noFill/>
                    </a:lnB>
                    <a:lnTlToBr>
                      <a:noFill/>
                    </a:lnTlToBr>
                    <a:lnBlToTr>
                      <a:noFill/>
                    </a:lnBlToTr>
                    <a:noFill/>
                  </a:tcPr>
                </a:tc>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dirty="0">
                          <a:ln>
                            <a:noFill/>
                          </a:ln>
                          <a:solidFill>
                            <a:srgbClr val="FF9900"/>
                          </a:solidFill>
                          <a:effectLst/>
                          <a:latin typeface="Arial" charset="0"/>
                          <a:cs typeface="Arial" charset="0"/>
                        </a:rPr>
                        <a:t>الكاهن:</a:t>
                      </a:r>
                      <a:endParaRPr kumimoji="0" lang="en-US" sz="2800" b="0" i="0" u="sng" strike="noStrike" cap="none" normalizeH="0" baseline="0" dirty="0">
                        <a:ln>
                          <a:noFill/>
                        </a:ln>
                        <a:solidFill>
                          <a:srgbClr val="FF9900"/>
                        </a:solidFill>
                        <a:effectLst/>
                        <a:latin typeface="Arial" charset="0"/>
                        <a:cs typeface="Arial" charset="0"/>
                      </a:endParaRPr>
                    </a:p>
                  </a:txBody>
                  <a:tcPr marT="34290" marB="3429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669129">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Ir</a:t>
                      </a:r>
                      <a:r>
                        <a:rPr kumimoji="0" lang="en-US" sz="3200" b="0" i="0" u="none" strike="noStrike" cap="none" normalizeH="0" baseline="0" dirty="0">
                          <a:ln>
                            <a:noFill/>
                          </a:ln>
                          <a:solidFill>
                            <a:schemeClr val="tx1"/>
                          </a:solidFill>
                          <a:effectLst/>
                          <a:latin typeface="Coptic1" pitchFamily="2" charset="0"/>
                          <a:cs typeface="Arial" charset="0"/>
                        </a:rPr>
                        <a:t>/n/ </a:t>
                      </a:r>
                      <a:r>
                        <a:rPr kumimoji="0" lang="en-US" sz="3200" b="0" i="0" u="none" strike="noStrike" cap="none" normalizeH="0" baseline="0" dirty="0" err="1">
                          <a:ln>
                            <a:noFill/>
                          </a:ln>
                          <a:solidFill>
                            <a:schemeClr val="tx1"/>
                          </a:solidFill>
                          <a:effectLst/>
                          <a:latin typeface="Coptic1" pitchFamily="2" charset="0"/>
                          <a:cs typeface="Arial" charset="0"/>
                        </a:rPr>
                        <a:t>paci</a:t>
                      </a:r>
                      <a:r>
                        <a:rPr kumimoji="0" lang="en-US" sz="3200" b="0" i="0" u="none" strike="noStrike" cap="none" normalizeH="0" baseline="0" dirty="0">
                          <a:ln>
                            <a:noFill/>
                          </a:ln>
                          <a:solidFill>
                            <a:schemeClr val="tx1"/>
                          </a:solidFill>
                          <a:effectLst/>
                          <a:latin typeface="Coptic1" pitchFamily="2" charset="0"/>
                          <a:cs typeface="Arial" charset="0"/>
                        </a:rPr>
                        <a:t>.</a:t>
                      </a:r>
                    </a:p>
                  </a:txBody>
                  <a:tcPr marT="34290" marB="34290" horzOverflow="overflow">
                    <a:lnL>
                      <a:noFill/>
                    </a:lnL>
                    <a:lnR>
                      <a:noFill/>
                    </a:lnR>
                    <a:lnT>
                      <a:noFill/>
                    </a:lnT>
                    <a:lnB>
                      <a:noFill/>
                    </a:lnB>
                    <a:lnTlToBr>
                      <a:noFill/>
                    </a:lnTlToBr>
                    <a:lnBlToTr>
                      <a:noFill/>
                    </a:lnBlToTr>
                    <a:noFill/>
                  </a:tcPr>
                </a:tc>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La paix soit avec vous.</a:t>
                      </a:r>
                      <a:r>
                        <a:rPr kumimoji="0" lang="en-US" sz="3200" b="0" i="0" u="none" strike="noStrike" cap="none" normalizeH="0" baseline="0" dirty="0">
                          <a:ln>
                            <a:noFill/>
                          </a:ln>
                          <a:solidFill>
                            <a:schemeClr val="tx1"/>
                          </a:solidFill>
                          <a:effectLst/>
                          <a:latin typeface="Arial" charset="0"/>
                          <a:cs typeface="Arial" charset="0"/>
                        </a:rPr>
                        <a:t> </a:t>
                      </a:r>
                    </a:p>
                  </a:txBody>
                  <a:tcPr marT="34290" marB="34290" horzOverflow="overflow">
                    <a:lnL>
                      <a:noFill/>
                    </a:lnL>
                    <a:lnR>
                      <a:noFill/>
                    </a:lnR>
                    <a:lnT>
                      <a:noFill/>
                    </a:lnT>
                    <a:lnB>
                      <a:noFill/>
                    </a:lnB>
                    <a:lnTlToBr>
                      <a:noFill/>
                    </a:lnTlToBr>
                    <a:lnBlToTr>
                      <a:noFill/>
                    </a:lnBlToTr>
                    <a:noFill/>
                  </a:tcPr>
                </a:tc>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SA" sz="3600" b="0" i="0" u="none" strike="noStrike" cap="none" normalizeH="0" baseline="0" dirty="0">
                          <a:ln>
                            <a:noFill/>
                          </a:ln>
                          <a:solidFill>
                            <a:schemeClr val="tx1"/>
                          </a:solidFill>
                          <a:effectLst/>
                          <a:latin typeface="Arial" charset="0"/>
                          <a:cs typeface="Arial" charset="0"/>
                        </a:rPr>
                        <a:t>السلام لجميعكم</a:t>
                      </a:r>
                      <a:r>
                        <a:rPr kumimoji="0" lang="ar-EG" sz="3600" b="0" i="0" u="none" strike="noStrike" cap="none" normalizeH="0" baseline="0" dirty="0">
                          <a:ln>
                            <a:noFill/>
                          </a:ln>
                          <a:solidFill>
                            <a:schemeClr val="tx1"/>
                          </a:solidFill>
                          <a:effectLst/>
                          <a:latin typeface="Arial" charset="0"/>
                          <a:cs typeface="Arial" charset="0"/>
                        </a:rPr>
                        <a:t>.</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683697">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800" b="0" i="0" u="sng" strike="noStrike" cap="none" normalizeH="0" baseline="0" dirty="0" err="1">
                          <a:ln>
                            <a:noFill/>
                          </a:ln>
                          <a:solidFill>
                            <a:srgbClr val="FF9900"/>
                          </a:solidFill>
                          <a:effectLst/>
                          <a:latin typeface="Coptic1" pitchFamily="2" charset="0"/>
                          <a:cs typeface="Arial" charset="0"/>
                        </a:rPr>
                        <a:t>Pilaoc</a:t>
                      </a:r>
                      <a:r>
                        <a:rPr kumimoji="0" lang="en-CA" sz="2800" b="0" i="0" u="sng" strike="noStrike" cap="none" normalizeH="0" baseline="0" dirty="0">
                          <a:ln>
                            <a:noFill/>
                          </a:ln>
                          <a:solidFill>
                            <a:srgbClr val="FF9900"/>
                          </a:solidFill>
                          <a:effectLst/>
                          <a:latin typeface="Coptic1" pitchFamily="2" charset="0"/>
                          <a:cs typeface="Arial" charset="0"/>
                        </a:rPr>
                        <a:t>:</a:t>
                      </a:r>
                    </a:p>
                  </a:txBody>
                  <a:tcPr marT="34290" marB="34290" horzOverflow="overflow">
                    <a:lnL>
                      <a:noFill/>
                    </a:lnL>
                    <a:lnR>
                      <a:noFill/>
                    </a:lnR>
                    <a:lnT>
                      <a:noFill/>
                    </a:lnT>
                    <a:lnB>
                      <a:noFill/>
                    </a:lnB>
                    <a:lnTlToBr>
                      <a:noFill/>
                    </a:lnTlToBr>
                    <a:lnBlToTr>
                      <a:noFill/>
                    </a:lnBlToTr>
                    <a:noFill/>
                  </a:tcPr>
                </a:tc>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FF9900"/>
                          </a:solidFill>
                          <a:effectLst/>
                          <a:latin typeface="Arial" charset="0"/>
                          <a:cs typeface="Arial" pitchFamily="34" charset="0"/>
                        </a:rPr>
                        <a:t>l</a:t>
                      </a:r>
                      <a:r>
                        <a:rPr kumimoji="0" lang="fr-CA" sz="2800" b="0" i="0" u="sng" strike="noStrike" cap="none" normalizeH="0" baseline="0" dirty="0">
                          <a:ln>
                            <a:noFill/>
                          </a:ln>
                          <a:solidFill>
                            <a:srgbClr val="FF9900"/>
                          </a:solidFill>
                          <a:effectLst/>
                          <a:latin typeface="Arial" pitchFamily="34" charset="0"/>
                          <a:cs typeface="Arial" pitchFamily="34" charset="0"/>
                        </a:rPr>
                        <a:t>’</a:t>
                      </a:r>
                      <a:r>
                        <a:rPr kumimoji="0" lang="fr-CA" sz="2800" b="0" i="0" u="sng" strike="noStrike" cap="none" normalizeH="0" baseline="0" dirty="0">
                          <a:ln>
                            <a:noFill/>
                          </a:ln>
                          <a:solidFill>
                            <a:srgbClr val="FF9900"/>
                          </a:solidFill>
                          <a:effectLst/>
                          <a:latin typeface="Arial" charset="0"/>
                          <a:cs typeface="Arial" pitchFamily="34" charset="0"/>
                        </a:rPr>
                        <a:t>Assembl</a:t>
                      </a:r>
                      <a:r>
                        <a:rPr kumimoji="0" lang="fr-CA" sz="2800" b="0" i="0" u="sng" strike="noStrike" cap="none" normalizeH="0" baseline="0" dirty="0">
                          <a:ln>
                            <a:noFill/>
                          </a:ln>
                          <a:solidFill>
                            <a:srgbClr val="FF9900"/>
                          </a:solidFill>
                          <a:effectLst/>
                          <a:latin typeface="Arial" pitchFamily="34" charset="0"/>
                          <a:cs typeface="Arial" pitchFamily="34" charset="0"/>
                        </a:rPr>
                        <a:t>é</a:t>
                      </a:r>
                      <a:r>
                        <a:rPr kumimoji="0" lang="fr-CA" sz="2800" b="0" i="0" u="sng" strike="noStrike" cap="none" normalizeH="0" baseline="0" dirty="0">
                          <a:ln>
                            <a:noFill/>
                          </a:ln>
                          <a:solidFill>
                            <a:srgbClr val="FF9900"/>
                          </a:solidFill>
                          <a:effectLst/>
                          <a:latin typeface="Arial" charset="0"/>
                          <a:cs typeface="Arial" pitchFamily="34" charset="0"/>
                        </a:rPr>
                        <a:t>e</a:t>
                      </a:r>
                      <a:r>
                        <a:rPr kumimoji="0" lang="fr-CA" sz="2800" b="0" i="0" u="sng" strike="noStrike" cap="none" normalizeH="0" baseline="0" dirty="0">
                          <a:ln>
                            <a:noFill/>
                          </a:ln>
                          <a:solidFill>
                            <a:srgbClr val="FF9900"/>
                          </a:solidFill>
                          <a:effectLst/>
                          <a:latin typeface="Arial" charset="0"/>
                          <a:cs typeface="Arial" charset="0"/>
                        </a:rPr>
                        <a:t>:</a:t>
                      </a:r>
                      <a:endParaRPr kumimoji="0" lang="en-US" sz="2800" b="0" i="0" u="sng" strike="noStrike" cap="none" normalizeH="0" baseline="0" dirty="0">
                        <a:ln>
                          <a:noFill/>
                        </a:ln>
                        <a:solidFill>
                          <a:srgbClr val="FF9900"/>
                        </a:solidFill>
                        <a:effectLst/>
                        <a:latin typeface="Arial" charset="0"/>
                        <a:cs typeface="Arial" charset="0"/>
                      </a:endParaRPr>
                    </a:p>
                  </a:txBody>
                  <a:tcPr marT="34290" marB="34290" horzOverflow="overflow">
                    <a:lnL>
                      <a:noFill/>
                    </a:lnL>
                    <a:lnR>
                      <a:noFill/>
                    </a:lnR>
                    <a:lnT>
                      <a:noFill/>
                    </a:lnT>
                    <a:lnB>
                      <a:noFill/>
                    </a:lnB>
                    <a:lnTlToBr>
                      <a:noFill/>
                    </a:lnTlToBr>
                    <a:lnBlToTr>
                      <a:noFill/>
                    </a:lnBlToTr>
                    <a:noFill/>
                  </a:tcPr>
                </a:tc>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dirty="0">
                          <a:ln>
                            <a:noFill/>
                          </a:ln>
                          <a:solidFill>
                            <a:srgbClr val="FF9900"/>
                          </a:solidFill>
                          <a:effectLst/>
                          <a:latin typeface="Arial" charset="0"/>
                          <a:cs typeface="Arial" charset="0"/>
                        </a:rPr>
                        <a:t>الشعب:</a:t>
                      </a:r>
                      <a:endParaRPr kumimoji="0" lang="en-US" sz="2800" b="0" i="0" u="sng" strike="noStrike" cap="none" normalizeH="0" baseline="0" dirty="0">
                        <a:ln>
                          <a:noFill/>
                        </a:ln>
                        <a:solidFill>
                          <a:srgbClr val="FF9900"/>
                        </a:solidFill>
                        <a:effectLst/>
                        <a:latin typeface="Arial" charset="0"/>
                        <a:cs typeface="Arial" charset="0"/>
                      </a:endParaRPr>
                    </a:p>
                  </a:txBody>
                  <a:tcPr marT="34290" marB="3429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5"/>
                  </a:ext>
                </a:extLst>
              </a:tr>
              <a:tr h="1080900">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Ke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tou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p~neumati</a:t>
                      </a:r>
                      <a:r>
                        <a:rPr kumimoji="0" lang="en-US" sz="3200" b="0" i="0" u="none" strike="noStrike" cap="none" normalizeH="0" baseline="0" dirty="0">
                          <a:ln>
                            <a:noFill/>
                          </a:ln>
                          <a:solidFill>
                            <a:schemeClr val="tx1"/>
                          </a:solidFill>
                          <a:effectLst/>
                          <a:latin typeface="Coptic1" pitchFamily="2" charset="0"/>
                          <a:cs typeface="Arial" pitchFamily="34" charset="0"/>
                        </a:rPr>
                        <a:t> </a:t>
                      </a:r>
                      <a:r>
                        <a:rPr kumimoji="0" lang="en-US" sz="3200" b="0" i="0" u="none" strike="noStrike" cap="none" normalizeH="0" baseline="0" dirty="0" err="1">
                          <a:ln>
                            <a:noFill/>
                          </a:ln>
                          <a:solidFill>
                            <a:schemeClr val="tx1"/>
                          </a:solidFill>
                          <a:effectLst/>
                          <a:latin typeface="Coptic1" pitchFamily="2" charset="0"/>
                          <a:cs typeface="Arial" charset="0"/>
                        </a:rPr>
                        <a:t>cou</a:t>
                      </a:r>
                      <a:r>
                        <a:rPr kumimoji="0" lang="en-US" sz="3200" b="0" i="0" u="none" strike="noStrike" cap="none" normalizeH="0" baseline="0" dirty="0">
                          <a:ln>
                            <a:noFill/>
                          </a:ln>
                          <a:solidFill>
                            <a:schemeClr val="tx1"/>
                          </a:solidFill>
                          <a:effectLst/>
                          <a:latin typeface="Coptic1" pitchFamily="2" charset="0"/>
                          <a:cs typeface="Arial" charset="0"/>
                        </a:rPr>
                        <a:t>.</a:t>
                      </a:r>
                    </a:p>
                  </a:txBody>
                  <a:tcPr marT="34290" marB="34290" horzOverflow="overflow">
                    <a:lnL>
                      <a:noFill/>
                    </a:lnL>
                    <a:lnR>
                      <a:noFill/>
                    </a:lnR>
                    <a:lnT>
                      <a:noFill/>
                    </a:lnT>
                    <a:lnB cap="flat">
                      <a:noFill/>
                    </a:lnB>
                    <a:lnTlToBr>
                      <a:noFill/>
                    </a:lnTlToBr>
                    <a:lnBlToTr>
                      <a:noFill/>
                    </a:lnBlToTr>
                    <a:noFill/>
                  </a:tcPr>
                </a:tc>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Et avec votre esprit.</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0" i="0" u="none" strike="noStrike" cap="none" normalizeH="0" baseline="0" dirty="0">
                          <a:ln>
                            <a:noFill/>
                          </a:ln>
                          <a:solidFill>
                            <a:schemeClr val="tx1"/>
                          </a:solidFill>
                          <a:effectLst/>
                          <a:latin typeface="Arial" charset="0"/>
                          <a:cs typeface="Arial" charset="0"/>
                        </a:rPr>
                        <a:t>ولروحِكَ أيضاً</a:t>
                      </a:r>
                      <a:r>
                        <a:rPr kumimoji="0" lang="ar-EG" sz="3600" b="0" i="0" u="none" strike="noStrike" cap="none" normalizeH="0" baseline="0" dirty="0">
                          <a:ln>
                            <a:noFill/>
                          </a:ln>
                          <a:solidFill>
                            <a:schemeClr val="tx1"/>
                          </a:solidFill>
                          <a:effectLst/>
                          <a:latin typeface="Arial" charset="0"/>
                          <a:cs typeface="Arial" charset="0"/>
                        </a:rPr>
                        <a:t>.</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029128341"/>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82237" name="Group 93"/>
          <p:cNvGraphicFramePr>
            <a:graphicFrameLocks noGrp="1"/>
          </p:cNvGraphicFramePr>
          <p:nvPr>
            <p:ph sz="half" idx="1"/>
            <p:extLst>
              <p:ext uri="{D42A27DB-BD31-4B8C-83A1-F6EECF244321}">
                <p14:modId xmlns:p14="http://schemas.microsoft.com/office/powerpoint/2010/main" val="2607447711"/>
              </p:ext>
            </p:extLst>
          </p:nvPr>
        </p:nvGraphicFramePr>
        <p:xfrm>
          <a:off x="0" y="289093"/>
          <a:ext cx="12192001" cy="5992368"/>
        </p:xfrm>
        <a:graphic>
          <a:graphicData uri="http://schemas.openxmlformats.org/drawingml/2006/table">
            <a:tbl>
              <a:tblPr/>
              <a:tblGrid>
                <a:gridCol w="4529667">
                  <a:extLst>
                    <a:ext uri="{9D8B030D-6E8A-4147-A177-3AD203B41FA5}">
                      <a16:colId xmlns:a16="http://schemas.microsoft.com/office/drawing/2014/main" val="20000"/>
                    </a:ext>
                  </a:extLst>
                </a:gridCol>
                <a:gridCol w="4174067">
                  <a:extLst>
                    <a:ext uri="{9D8B030D-6E8A-4147-A177-3AD203B41FA5}">
                      <a16:colId xmlns:a16="http://schemas.microsoft.com/office/drawing/2014/main" val="20001"/>
                    </a:ext>
                  </a:extLst>
                </a:gridCol>
                <a:gridCol w="3488267">
                  <a:extLst>
                    <a:ext uri="{9D8B030D-6E8A-4147-A177-3AD203B41FA5}">
                      <a16:colId xmlns:a16="http://schemas.microsoft.com/office/drawing/2014/main" val="20002"/>
                    </a:ext>
                  </a:extLst>
                </a:gridCol>
              </a:tblGrid>
              <a:tr h="599236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9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dirty="0">
                          <a:ln>
                            <a:noFill/>
                          </a:ln>
                          <a:solidFill>
                            <a:schemeClr val="tx1"/>
                          </a:solidFill>
                          <a:effectLst/>
                          <a:latin typeface="Coptic1" pitchFamily="2" charset="0"/>
                          <a:cs typeface="Arial" charset="0"/>
                        </a:rPr>
                        <a:t>Palin on </a:t>
                      </a:r>
                      <a:r>
                        <a:rPr kumimoji="0" lang="en-US" sz="2900" b="0" i="0" u="none" strike="noStrike" cap="none" normalizeH="0" baseline="0" dirty="0" err="1">
                          <a:ln>
                            <a:noFill/>
                          </a:ln>
                          <a:solidFill>
                            <a:schemeClr val="tx1"/>
                          </a:solidFill>
                          <a:effectLst/>
                          <a:latin typeface="Coptic1" pitchFamily="2" charset="0"/>
                          <a:cs typeface="Arial" charset="0"/>
                        </a:rPr>
                        <a:t>maren</a:t>
                      </a:r>
                      <a:r>
                        <a:rPr kumimoji="0" lang="en-US" sz="2900" b="0" i="0" u="none" strike="noStrike" cap="none" normalizeH="0" baseline="0" dirty="0">
                          <a:ln>
                            <a:noFill/>
                          </a:ln>
                          <a:solidFill>
                            <a:schemeClr val="tx1"/>
                          </a:solidFill>
                          <a:effectLst/>
                          <a:latin typeface="Coptic1" pitchFamily="2" charset="0"/>
                          <a:cs typeface="Arial" charset="0"/>
                        </a:rPr>
                        <a:t>]ho </a:t>
                      </a:r>
                      <a:r>
                        <a:rPr kumimoji="0" lang="en-US" sz="2900" b="0" i="0" u="none" strike="noStrike" cap="none" normalizeH="0" baseline="0" dirty="0" err="1">
                          <a:ln>
                            <a:noFill/>
                          </a:ln>
                          <a:solidFill>
                            <a:schemeClr val="tx1"/>
                          </a:solidFill>
                          <a:effectLst/>
                          <a:latin typeface="Coptic1" pitchFamily="2" charset="0"/>
                          <a:cs typeface="Arial" charset="0"/>
                        </a:rPr>
                        <a:t>e~v~nou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pipantokratwr</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Viwt</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m~Pen</a:t>
                      </a:r>
                      <a:r>
                        <a:rPr kumimoji="0" lang="en-US" sz="2900" b="0" i="0" u="none" strike="noStrike" cap="none" normalizeH="0" baseline="0" dirty="0">
                          <a:ln>
                            <a:noFill/>
                          </a:ln>
                          <a:solidFill>
                            <a:schemeClr val="tx1"/>
                          </a:solidFill>
                          <a:effectLst/>
                          <a:latin typeface="Coptic1" pitchFamily="2" charset="0"/>
                          <a:cs typeface="Arial" charset="0"/>
                        </a:rPr>
                        <a:t>[</a:t>
                      </a:r>
                      <a:r>
                        <a:rPr kumimoji="0" lang="en-US" sz="2900" b="0" i="0" u="none" strike="noStrike" cap="none" normalizeH="0" baseline="0" dirty="0" err="1">
                          <a:ln>
                            <a:noFill/>
                          </a:ln>
                          <a:solidFill>
                            <a:schemeClr val="tx1"/>
                          </a:solidFill>
                          <a:effectLst/>
                          <a:latin typeface="Coptic1" pitchFamily="2" charset="0"/>
                          <a:cs typeface="Arial" charset="0"/>
                        </a:rPr>
                        <a:t>oic</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ouoh</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Pennou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ouoh</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Pencwt</a:t>
                      </a:r>
                      <a:r>
                        <a:rPr kumimoji="0" lang="en-US" sz="2900" b="0" i="0" u="none" strike="noStrike" cap="none" normalizeH="0" baseline="0" dirty="0">
                          <a:ln>
                            <a:noFill/>
                          </a:ln>
                          <a:solidFill>
                            <a:schemeClr val="tx1"/>
                          </a:solidFill>
                          <a:effectLst/>
                          <a:latin typeface="Coptic1" pitchFamily="2" charset="0"/>
                          <a:cs typeface="Arial" charset="0"/>
                        </a:rPr>
                        <a:t>/r I/</a:t>
                      </a:r>
                      <a:r>
                        <a:rPr kumimoji="0" lang="en-US" sz="2900" b="0" i="0" u="none" strike="noStrike" cap="none" normalizeH="0" baseline="0" dirty="0" err="1">
                          <a:ln>
                            <a:noFill/>
                          </a:ln>
                          <a:solidFill>
                            <a:schemeClr val="tx1"/>
                          </a:solidFill>
                          <a:effectLst/>
                          <a:latin typeface="Coptic1" pitchFamily="2" charset="0"/>
                          <a:cs typeface="Arial" charset="0"/>
                        </a:rPr>
                        <a:t>couc</a:t>
                      </a:r>
                      <a:r>
                        <a:rPr kumimoji="0" lang="en-US" sz="2900" b="0" i="0" u="none" strike="noStrike" cap="none" normalizeH="0" baseline="0" dirty="0">
                          <a:ln>
                            <a:noFill/>
                          </a:ln>
                          <a:solidFill>
                            <a:schemeClr val="tx1"/>
                          </a:solidFill>
                          <a:effectLst/>
                          <a:latin typeface="Coptic1" pitchFamily="2" charset="0"/>
                          <a:cs typeface="Arial" charset="0"/>
                        </a:rPr>
                        <a:t> Pi,~</a:t>
                      </a:r>
                      <a:r>
                        <a:rPr kumimoji="0" lang="en-US" sz="2900" b="0" i="0" u="none" strike="noStrike" cap="none" normalizeH="0" baseline="0" dirty="0" err="1">
                          <a:ln>
                            <a:noFill/>
                          </a:ln>
                          <a:solidFill>
                            <a:schemeClr val="tx1"/>
                          </a:solidFill>
                          <a:effectLst/>
                          <a:latin typeface="Coptic1" pitchFamily="2" charset="0"/>
                          <a:cs typeface="Arial" charset="0"/>
                        </a:rPr>
                        <a:t>rictoc</a:t>
                      </a:r>
                      <a:r>
                        <a:rPr kumimoji="0" lang="en-US" sz="2900" b="0" i="0" u="none" strike="noStrike" cap="none" normalizeH="0" baseline="0" dirty="0">
                          <a:ln>
                            <a:noFill/>
                          </a:ln>
                          <a:solidFill>
                            <a:schemeClr val="tx1"/>
                          </a:solidFill>
                          <a:effectLst/>
                          <a:latin typeface="Coptic1" pitchFamily="2" charset="0"/>
                          <a:cs typeface="Arial" charset="0"/>
                        </a:rPr>
                        <a:t>. Ten]ho </a:t>
                      </a:r>
                      <a:r>
                        <a:rPr kumimoji="0" lang="en-US" sz="2900" b="0" i="0" u="none" strike="noStrike" cap="none" normalizeH="0" baseline="0" dirty="0" err="1">
                          <a:ln>
                            <a:noFill/>
                          </a:ln>
                          <a:solidFill>
                            <a:schemeClr val="tx1"/>
                          </a:solidFill>
                          <a:effectLst/>
                          <a:latin typeface="Coptic1" pitchFamily="2" charset="0"/>
                          <a:cs typeface="Arial" charset="0"/>
                        </a:rPr>
                        <a:t>ouoh</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tentwbh</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n~tekmeta~gayoc</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pimairwmi</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Ariv~meui</a:t>
                      </a:r>
                      <a:r>
                        <a:rPr kumimoji="0" lang="en-US" sz="2900" b="0" i="0" u="none" strike="noStrike" cap="none" normalizeH="0" baseline="0" dirty="0">
                          <a:ln>
                            <a:noFill/>
                          </a:ln>
                          <a:solidFill>
                            <a:schemeClr val="tx1"/>
                          </a:solidFill>
                          <a:effectLst/>
                          <a:latin typeface="Coptic1" pitchFamily="2" charset="0"/>
                          <a:cs typeface="Arial" charset="0"/>
                        </a:rPr>
                        <a:t>~ P[</a:t>
                      </a:r>
                      <a:r>
                        <a:rPr kumimoji="0" lang="en-US" sz="2900" b="0" i="0" u="none" strike="noStrike" cap="none" normalizeH="0" baseline="0" dirty="0" err="1">
                          <a:ln>
                            <a:noFill/>
                          </a:ln>
                          <a:solidFill>
                            <a:schemeClr val="tx1"/>
                          </a:solidFill>
                          <a:effectLst/>
                          <a:latin typeface="Coptic1" pitchFamily="2" charset="0"/>
                          <a:cs typeface="Arial" charset="0"/>
                        </a:rPr>
                        <a:t>oic</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n~ni'u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n~te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neke~biaik</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e~tauenkot</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nenio</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nem</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nenc~n</a:t>
                      </a:r>
                      <a:r>
                        <a:rPr kumimoji="0" lang="en-US" sz="2900" b="0" i="0" u="none" strike="noStrike" cap="none" normalizeH="0" baseline="0" dirty="0">
                          <a:ln>
                            <a:noFill/>
                          </a:ln>
                          <a:solidFill>
                            <a:schemeClr val="tx1"/>
                          </a:solidFill>
                          <a:effectLst/>
                          <a:latin typeface="Coptic1" pitchFamily="2" charset="0"/>
                          <a:cs typeface="Arial" charset="0"/>
                        </a:rPr>
                        <a:t>/</a:t>
                      </a:r>
                      <a:r>
                        <a:rPr kumimoji="0" lang="en-US" sz="2900" b="0" i="0" u="none" strike="noStrike" cap="none" normalizeH="0" baseline="0" dirty="0" err="1">
                          <a:ln>
                            <a:noFill/>
                          </a:ln>
                          <a:solidFill>
                            <a:schemeClr val="tx1"/>
                          </a:solidFill>
                          <a:effectLst/>
                          <a:latin typeface="Coptic1" pitchFamily="2" charset="0"/>
                          <a:cs typeface="Arial" charset="0"/>
                        </a:rPr>
                        <a:t>ou</a:t>
                      </a:r>
                      <a:r>
                        <a:rPr kumimoji="0" lang="en-US" sz="29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Prêtre:</a:t>
                      </a:r>
                      <a:endParaRPr kumimoji="0" lang="en-US" sz="27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a:ln>
                            <a:noFill/>
                          </a:ln>
                          <a:solidFill>
                            <a:schemeClr val="tx1"/>
                          </a:solidFill>
                          <a:effectLst/>
                          <a:latin typeface="Arial" charset="0"/>
                          <a:cs typeface="Arial" charset="0"/>
                        </a:rPr>
                        <a:t>Implorons encore Dieu Tout-Puissant, Père de notre Seigneur Dieu et Sauveur Jésus-Christ. Nous invoquons et nous supplions Ta bonté ô Ami du genre humain, Souviens-Toi Seigneur des âmes de tes serviteurs qui se sont endormis, nos pères et nos frères.</a:t>
                      </a:r>
                      <a:endParaRPr kumimoji="0" lang="fr-CA" sz="29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وأيضاً فلنسأل الله ضابط الكل أبا ربنا وإلهنا ومخلصنا يسوع المسيح نسأل ونطلب من صلاحِكَ يا مُحب البشر،</a:t>
                      </a:r>
                      <a:r>
                        <a:rPr kumimoji="0" lang="fr-FR"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a:ln>
                            <a:noFill/>
                          </a:ln>
                          <a:solidFill>
                            <a:schemeClr val="tx1"/>
                          </a:solidFill>
                          <a:effectLst/>
                          <a:latin typeface="Arial" charset="0"/>
                          <a:cs typeface="Arial" charset="0"/>
                        </a:rPr>
                        <a:t>اذكر يا ربُ نفوس عبيدك آباءنا وإخوتنا الذين رقدوا.</a:t>
                      </a:r>
                      <a:r>
                        <a:rPr kumimoji="0" lang="en-US" sz="37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84297792"/>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38549" name="Group 21"/>
          <p:cNvGraphicFramePr>
            <a:graphicFrameLocks noGrp="1"/>
          </p:cNvGraphicFramePr>
          <p:nvPr>
            <p:ph sz="half" idx="1"/>
          </p:nvPr>
        </p:nvGraphicFramePr>
        <p:xfrm>
          <a:off x="0" y="0"/>
          <a:ext cx="12192000" cy="6301232"/>
        </p:xfrm>
        <a:graphic>
          <a:graphicData uri="http://schemas.openxmlformats.org/drawingml/2006/table">
            <a:tbl>
              <a:tblPr/>
              <a:tblGrid>
                <a:gridCol w="4401225">
                  <a:extLst>
                    <a:ext uri="{9D8B030D-6E8A-4147-A177-3AD203B41FA5}">
                      <a16:colId xmlns:a16="http://schemas.microsoft.com/office/drawing/2014/main" val="20000"/>
                    </a:ext>
                  </a:extLst>
                </a:gridCol>
                <a:gridCol w="4366639">
                  <a:extLst>
                    <a:ext uri="{9D8B030D-6E8A-4147-A177-3AD203B41FA5}">
                      <a16:colId xmlns:a16="http://schemas.microsoft.com/office/drawing/2014/main" val="20001"/>
                    </a:ext>
                  </a:extLst>
                </a:gridCol>
                <a:gridCol w="3424136">
                  <a:extLst>
                    <a:ext uri="{9D8B030D-6E8A-4147-A177-3AD203B41FA5}">
                      <a16:colId xmlns:a16="http://schemas.microsoft.com/office/drawing/2014/main" val="20002"/>
                    </a:ext>
                  </a:extLst>
                </a:gridCol>
              </a:tblGrid>
              <a:tr h="630123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100" b="0" i="0" u="none" strike="noStrike" cap="none" normalizeH="0" baseline="0" err="1">
                          <a:ln>
                            <a:noFill/>
                          </a:ln>
                          <a:solidFill>
                            <a:schemeClr val="tx1"/>
                          </a:solidFill>
                          <a:effectLst/>
                          <a:latin typeface="Coptic1" pitchFamily="2" charset="0"/>
                          <a:cs typeface="Arial" charset="0"/>
                        </a:rPr>
                        <a:t>Twbh</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e~jen</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nenio</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nem</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nenc~n</a:t>
                      </a:r>
                      <a:r>
                        <a:rPr kumimoji="0" lang="en-US" sz="3100" b="0" i="0" u="none" strike="noStrike" cap="none" normalizeH="0" baseline="0">
                          <a:ln>
                            <a:noFill/>
                          </a:ln>
                          <a:solidFill>
                            <a:schemeClr val="tx1"/>
                          </a:solidFill>
                          <a:effectLst/>
                          <a:latin typeface="Coptic1" pitchFamily="2" charset="0"/>
                          <a:cs typeface="Arial" charset="0"/>
                        </a:rPr>
                        <a:t>/</a:t>
                      </a:r>
                      <a:r>
                        <a:rPr kumimoji="0" lang="en-US" sz="3100" b="0" i="0" u="none" strike="noStrike" cap="none" normalizeH="0" baseline="0" err="1">
                          <a:ln>
                            <a:noFill/>
                          </a:ln>
                          <a:solidFill>
                            <a:schemeClr val="tx1"/>
                          </a:solidFill>
                          <a:effectLst/>
                          <a:latin typeface="Coptic1" pitchFamily="2" charset="0"/>
                          <a:cs typeface="Arial" charset="0"/>
                        </a:rPr>
                        <a:t>ou</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e~taue~nkot</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aum~ton</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m~mwou</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qen</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v~nah</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m~Pi</a:t>
                      </a:r>
                      <a:r>
                        <a:rPr kumimoji="0" lang="en-US" sz="3100" b="0" i="0" u="none" strike="noStrike" cap="none" normalizeH="0" baseline="0">
                          <a:ln>
                            <a:noFill/>
                          </a:ln>
                          <a:solidFill>
                            <a:schemeClr val="tx1"/>
                          </a:solidFill>
                          <a:effectLst/>
                          <a:latin typeface="Coptic1" pitchFamily="2" charset="0"/>
                          <a:cs typeface="Arial" charset="0"/>
                        </a:rPr>
                        <a:t>,~</a:t>
                      </a:r>
                      <a:r>
                        <a:rPr kumimoji="0" lang="en-US" sz="3100" b="0" i="0" u="none" strike="noStrike" cap="none" normalizeH="0" baseline="0" err="1">
                          <a:ln>
                            <a:noFill/>
                          </a:ln>
                          <a:solidFill>
                            <a:schemeClr val="tx1"/>
                          </a:solidFill>
                          <a:effectLst/>
                          <a:latin typeface="Coptic1" pitchFamily="2" charset="0"/>
                          <a:cs typeface="Arial" charset="0"/>
                        </a:rPr>
                        <a:t>rictoc</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icjen</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p~e~neh</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nenio</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e~youab</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n~ar</a:t>
                      </a:r>
                      <a:r>
                        <a:rPr kumimoji="0" lang="en-US" sz="3100" b="0" i="0" u="none" strike="noStrike" cap="none" normalizeH="0" baseline="0">
                          <a:ln>
                            <a:noFill/>
                          </a:ln>
                          <a:solidFill>
                            <a:schemeClr val="tx1"/>
                          </a:solidFill>
                          <a:effectLst/>
                          <a:latin typeface="Coptic1" pitchFamily="2" charset="0"/>
                          <a:cs typeface="Arial" charset="0"/>
                        </a:rPr>
                        <a:t>,/</a:t>
                      </a:r>
                      <a:r>
                        <a:rPr kumimoji="0" lang="en-US" sz="3100" b="0" i="0" u="none" strike="noStrike" cap="none" normalizeH="0" baseline="0" err="1">
                          <a:ln>
                            <a:noFill/>
                          </a:ln>
                          <a:solidFill>
                            <a:schemeClr val="tx1"/>
                          </a:solidFill>
                          <a:effectLst/>
                          <a:latin typeface="Coptic1" pitchFamily="2" charset="0"/>
                          <a:cs typeface="Arial" charset="0"/>
                        </a:rPr>
                        <a:t>e~pickopoc</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ke</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nenio</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n~e~pickopoc</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nenio</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n~h</a:t>
                      </a:r>
                      <a:r>
                        <a:rPr kumimoji="0" lang="en-US" sz="3100" b="0" i="0" u="none" strike="noStrike" cap="none" normalizeH="0" baseline="0">
                          <a:ln>
                            <a:noFill/>
                          </a:ln>
                          <a:solidFill>
                            <a:schemeClr val="tx1"/>
                          </a:solidFill>
                          <a:effectLst/>
                          <a:latin typeface="Coptic1" pitchFamily="2" charset="0"/>
                          <a:cs typeface="Arial" charset="0"/>
                        </a:rPr>
                        <a:t>/</a:t>
                      </a:r>
                      <a:r>
                        <a:rPr kumimoji="0" lang="en-US" sz="3100" b="0" i="0" u="none" strike="noStrike" cap="none" normalizeH="0" baseline="0" err="1">
                          <a:ln>
                            <a:noFill/>
                          </a:ln>
                          <a:solidFill>
                            <a:schemeClr val="tx1"/>
                          </a:solidFill>
                          <a:effectLst/>
                          <a:latin typeface="Coptic1" pitchFamily="2" charset="0"/>
                          <a:cs typeface="Arial" charset="0"/>
                        </a:rPr>
                        <a:t>goumenoc</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ke</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nenio</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m~p~recbuteroc</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nem</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nenc~n</a:t>
                      </a:r>
                      <a:r>
                        <a:rPr kumimoji="0" lang="en-US" sz="3100" b="0" i="0" u="none" strike="noStrike" cap="none" normalizeH="0" baseline="0">
                          <a:ln>
                            <a:noFill/>
                          </a:ln>
                          <a:solidFill>
                            <a:schemeClr val="tx1"/>
                          </a:solidFill>
                          <a:effectLst/>
                          <a:latin typeface="Coptic1" pitchFamily="2" charset="0"/>
                          <a:cs typeface="Arial" charset="0"/>
                        </a:rPr>
                        <a:t>/</a:t>
                      </a:r>
                      <a:r>
                        <a:rPr kumimoji="0" lang="en-US" sz="3100" b="0" i="0" u="none" strike="noStrike" cap="none" normalizeH="0" baseline="0" err="1">
                          <a:ln>
                            <a:noFill/>
                          </a:ln>
                          <a:solidFill>
                            <a:schemeClr val="tx1"/>
                          </a:solidFill>
                          <a:effectLst/>
                          <a:latin typeface="Coptic1" pitchFamily="2" charset="0"/>
                          <a:cs typeface="Arial" charset="0"/>
                        </a:rPr>
                        <a:t>ou</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n~dia~kwn</a:t>
                      </a:r>
                      <a:r>
                        <a:rPr kumimoji="0" lang="en-US" sz="3100" b="0" i="0" u="none" strike="noStrike" cap="none" normalizeH="0" baseline="0">
                          <a:ln>
                            <a:noFill/>
                          </a:ln>
                          <a:solidFill>
                            <a:schemeClr val="tx1"/>
                          </a:solidFill>
                          <a:effectLst/>
                          <a:latin typeface="Coptic1" pitchFamily="2" charset="0"/>
                          <a:cs typeface="Arial" charset="0"/>
                        </a:rPr>
                        <a:t>:</a:t>
                      </a:r>
                      <a:endParaRPr kumimoji="0" lang="en-US" sz="31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Diacre:</a:t>
                      </a:r>
                      <a:endParaRPr kumimoji="0" lang="en-US" sz="2700" b="0" i="0" u="none" strike="noStrike" cap="none" normalizeH="0" baseline="0">
                        <a:ln>
                          <a:noFill/>
                        </a:ln>
                        <a:solidFill>
                          <a:schemeClr val="tx1"/>
                        </a:solidFill>
                        <a:effectLst/>
                        <a:latin typeface="Arial" charset="0"/>
                        <a:cs typeface="Arial" charset="0"/>
                      </a:endParaRPr>
                    </a:p>
                    <a:p>
                      <a:pPr algn="just"/>
                      <a:r>
                        <a:rPr kumimoji="0" lang="fr-CA" sz="3100" b="0" i="0" u="none" strike="noStrike" cap="none" normalizeH="0" baseline="0">
                          <a:ln>
                            <a:noFill/>
                          </a:ln>
                          <a:solidFill>
                            <a:schemeClr val="tx1"/>
                          </a:solidFill>
                          <a:effectLst/>
                          <a:latin typeface="Arial" charset="0"/>
                          <a:cs typeface="Arial" charset="0"/>
                        </a:rPr>
                        <a:t>Implorez pour  nos  pères et nos frères  qui se sont endormis dans la  foi  du Christ  depuis le commencement. Nos saints pères les archevêques et nos pères les évêques, nos pères les higoumènes, nos pères les prêtres,  nos frères les diacres, </a:t>
                      </a:r>
                      <a:endParaRPr kumimoji="0" lang="en-US" sz="31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00"/>
                          </a:solidFill>
                          <a:effectLst/>
                          <a:latin typeface="Arial" charset="0"/>
                          <a:cs typeface="Arial" charset="0"/>
                        </a:rPr>
                        <a:t>الشماس:</a:t>
                      </a: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700" b="0" i="0" u="none" strike="noStrike" cap="none" normalizeH="0" baseline="0">
                          <a:ln>
                            <a:noFill/>
                          </a:ln>
                          <a:solidFill>
                            <a:schemeClr val="tx1"/>
                          </a:solidFill>
                          <a:effectLst/>
                          <a:latin typeface="Arial" charset="0"/>
                          <a:cs typeface="Arial" charset="0"/>
                        </a:rPr>
                        <a:t>اطلبوا عن آبائنا وأخوتنا الذين رقدوا </a:t>
                      </a:r>
                      <a:r>
                        <a:rPr kumimoji="0" lang="ar-SA" sz="3700" b="0" i="0" u="none" strike="noStrike" cap="none" normalizeH="0" baseline="0" err="1">
                          <a:ln>
                            <a:noFill/>
                          </a:ln>
                          <a:solidFill>
                            <a:schemeClr val="tx1"/>
                          </a:solidFill>
                          <a:effectLst/>
                          <a:latin typeface="Arial" charset="0"/>
                          <a:cs typeface="Arial" charset="0"/>
                        </a:rPr>
                        <a:t>وتنيحوا</a:t>
                      </a:r>
                      <a:r>
                        <a:rPr kumimoji="0" lang="ar-SA" sz="3700" b="0" i="0" u="none" strike="noStrike" cap="none" normalizeH="0" baseline="0">
                          <a:ln>
                            <a:noFill/>
                          </a:ln>
                          <a:solidFill>
                            <a:schemeClr val="tx1"/>
                          </a:solidFill>
                          <a:effectLst/>
                          <a:latin typeface="Arial" charset="0"/>
                          <a:cs typeface="Arial" charset="0"/>
                        </a:rPr>
                        <a:t> </a:t>
                      </a:r>
                      <a:r>
                        <a:rPr kumimoji="0" lang="ar-SA" sz="3700" b="0" i="0" u="none" strike="noStrike" cap="none" normalizeH="0" baseline="0" err="1">
                          <a:ln>
                            <a:noFill/>
                          </a:ln>
                          <a:solidFill>
                            <a:schemeClr val="tx1"/>
                          </a:solidFill>
                          <a:effectLst/>
                          <a:latin typeface="Arial" charset="0"/>
                          <a:cs typeface="Arial" charset="0"/>
                        </a:rPr>
                        <a:t>فى</a:t>
                      </a:r>
                      <a:r>
                        <a:rPr kumimoji="0" lang="ar-SA" sz="3700" b="0" i="0" u="none" strike="noStrike" cap="none" normalizeH="0" baseline="0">
                          <a:ln>
                            <a:noFill/>
                          </a:ln>
                          <a:solidFill>
                            <a:schemeClr val="tx1"/>
                          </a:solidFill>
                          <a:effectLst/>
                          <a:latin typeface="Arial" charset="0"/>
                          <a:cs typeface="Arial" charset="0"/>
                        </a:rPr>
                        <a:t> الإيمان بالمسيح منذ البدء.  آبائنا القديسين رؤساء الأساقفة وآبائنا الأساقفة. آبائنا القمامصة وآبائنا القسوس وإخوتنا الشمامسة. </a:t>
                      </a:r>
                      <a:endParaRPr kumimoji="0" lang="en-CA"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537437203"/>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38549" name="Group 21"/>
          <p:cNvGraphicFramePr>
            <a:graphicFrameLocks noGrp="1"/>
          </p:cNvGraphicFramePr>
          <p:nvPr>
            <p:ph sz="half" idx="1"/>
            <p:extLst>
              <p:ext uri="{D42A27DB-BD31-4B8C-83A1-F6EECF244321}">
                <p14:modId xmlns:p14="http://schemas.microsoft.com/office/powerpoint/2010/main" val="4060159011"/>
              </p:ext>
            </p:extLst>
          </p:nvPr>
        </p:nvGraphicFramePr>
        <p:xfrm>
          <a:off x="0" y="0"/>
          <a:ext cx="12192000" cy="6431280"/>
        </p:xfrm>
        <a:graphic>
          <a:graphicData uri="http://schemas.openxmlformats.org/drawingml/2006/table">
            <a:tbl>
              <a:tblPr/>
              <a:tblGrid>
                <a:gridCol w="4513635">
                  <a:extLst>
                    <a:ext uri="{9D8B030D-6E8A-4147-A177-3AD203B41FA5}">
                      <a16:colId xmlns:a16="http://schemas.microsoft.com/office/drawing/2014/main" val="20000"/>
                    </a:ext>
                  </a:extLst>
                </a:gridCol>
                <a:gridCol w="4219641">
                  <a:extLst>
                    <a:ext uri="{9D8B030D-6E8A-4147-A177-3AD203B41FA5}">
                      <a16:colId xmlns:a16="http://schemas.microsoft.com/office/drawing/2014/main" val="20001"/>
                    </a:ext>
                  </a:extLst>
                </a:gridCol>
                <a:gridCol w="3458724">
                  <a:extLst>
                    <a:ext uri="{9D8B030D-6E8A-4147-A177-3AD203B41FA5}">
                      <a16:colId xmlns:a16="http://schemas.microsoft.com/office/drawing/2014/main" val="20002"/>
                    </a:ext>
                  </a:extLst>
                </a:gridCol>
              </a:tblGrid>
              <a:tr h="64312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charset="0"/>
                        </a:rPr>
                        <a:t>nenio</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m~mona,oc</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ke</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nenio</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n~lai~koc</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nem</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e~h~r</a:t>
                      </a:r>
                      <a:r>
                        <a:rPr kumimoji="0" lang="en-US" sz="3200" b="0" i="0" u="none" strike="noStrike" cap="none" normalizeH="0" baseline="0">
                          <a:ln>
                            <a:noFill/>
                          </a:ln>
                          <a:solidFill>
                            <a:schemeClr val="tx1"/>
                          </a:solidFill>
                          <a:effectLst/>
                          <a:latin typeface="Coptic1" pitchFamily="2" charset="0"/>
                          <a:cs typeface="Arial" charset="0"/>
                        </a:rPr>
                        <a:t>/</a:t>
                      </a:r>
                      <a:r>
                        <a:rPr kumimoji="0" lang="en-US" sz="3200" b="0" i="0" u="none" strike="noStrike" cap="none" normalizeH="0" baseline="0" err="1">
                          <a:ln>
                            <a:noFill/>
                          </a:ln>
                          <a:solidFill>
                            <a:schemeClr val="tx1"/>
                          </a:solidFill>
                          <a:effectLst/>
                          <a:latin typeface="Coptic1" pitchFamily="2" charset="0"/>
                          <a:cs typeface="Arial" charset="0"/>
                        </a:rPr>
                        <a:t>i</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ejen</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a~napaucic</a:t>
                      </a:r>
                      <a:r>
                        <a:rPr kumimoji="0" lang="en-US" sz="3200" b="0" i="0" u="none" strike="noStrike" cap="none" normalizeH="0" baseline="0">
                          <a:ln>
                            <a:noFill/>
                          </a:ln>
                          <a:solidFill>
                            <a:schemeClr val="tx1"/>
                          </a:solidFill>
                          <a:effectLst/>
                          <a:latin typeface="Coptic1" pitchFamily="2" charset="0"/>
                          <a:cs typeface="Arial" charset="0"/>
                        </a:rPr>
                        <a:t> t/</a:t>
                      </a:r>
                      <a:r>
                        <a:rPr kumimoji="0" lang="en-US" sz="3200" b="0" i="0" u="none" strike="noStrike" cap="none" normalizeH="0" baseline="0" err="1">
                          <a:ln>
                            <a:noFill/>
                          </a:ln>
                          <a:solidFill>
                            <a:schemeClr val="tx1"/>
                          </a:solidFill>
                          <a:effectLst/>
                          <a:latin typeface="Coptic1" pitchFamily="2" charset="0"/>
                          <a:cs typeface="Arial" charset="0"/>
                        </a:rPr>
                        <a:t>rc</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n~te</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ni</a:t>
                      </a:r>
                      <a:r>
                        <a:rPr kumimoji="0" lang="en-US" sz="3200" b="0" i="0" u="none" strike="noStrike" cap="none" normalizeH="0" baseline="0">
                          <a:ln>
                            <a:noFill/>
                          </a:ln>
                          <a:solidFill>
                            <a:schemeClr val="tx1"/>
                          </a:solidFill>
                          <a:effectLst/>
                          <a:latin typeface="Coptic1" pitchFamily="2" charset="0"/>
                          <a:cs typeface="Arial" charset="0"/>
                        </a:rPr>
                        <a:t>,~</a:t>
                      </a:r>
                      <a:r>
                        <a:rPr kumimoji="0" lang="en-US" sz="3200" b="0" i="0" u="none" strike="noStrike" cap="none" normalizeH="0" baseline="0" err="1">
                          <a:ln>
                            <a:noFill/>
                          </a:ln>
                          <a:solidFill>
                            <a:schemeClr val="tx1"/>
                          </a:solidFill>
                          <a:effectLst/>
                          <a:latin typeface="Coptic1" pitchFamily="2" charset="0"/>
                          <a:cs typeface="Arial" charset="0"/>
                        </a:rPr>
                        <a:t>rictia~noc</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hina</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n~te</a:t>
                      </a:r>
                      <a:r>
                        <a:rPr kumimoji="0" lang="en-US" sz="3200" b="0" i="0" u="none" strike="noStrike" cap="none" normalizeH="0" baseline="0">
                          <a:ln>
                            <a:noFill/>
                          </a:ln>
                          <a:solidFill>
                            <a:schemeClr val="tx1"/>
                          </a:solidFill>
                          <a:effectLst/>
                          <a:latin typeface="Coptic1" pitchFamily="2" charset="0"/>
                          <a:cs typeface="Arial" charset="0"/>
                        </a:rPr>
                        <a:t> Pi,~</a:t>
                      </a:r>
                      <a:r>
                        <a:rPr kumimoji="0" lang="en-US" sz="3200" b="0" i="0" u="none" strike="noStrike" cap="none" normalizeH="0" baseline="0" err="1">
                          <a:ln>
                            <a:noFill/>
                          </a:ln>
                          <a:solidFill>
                            <a:schemeClr val="tx1"/>
                          </a:solidFill>
                          <a:effectLst/>
                          <a:latin typeface="Coptic1" pitchFamily="2" charset="0"/>
                          <a:cs typeface="Arial" charset="0"/>
                        </a:rPr>
                        <a:t>rictoc</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pennou</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m~ton</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n~nou</a:t>
                      </a:r>
                      <a:r>
                        <a:rPr kumimoji="0" lang="en-US" sz="3200" b="0" i="0" u="none" strike="noStrike" cap="none" normalizeH="0" baseline="0" err="1">
                          <a:ln>
                            <a:noFill/>
                          </a:ln>
                          <a:solidFill>
                            <a:schemeClr val="tx1"/>
                          </a:solidFill>
                          <a:effectLst/>
                          <a:latin typeface="Coptic1" pitchFamily="2" charset="0"/>
                          <a:cs typeface="Arial" charset="0"/>
                          <a:sym typeface="Symbol" pitchFamily="18" charset="2"/>
                        </a:rPr>
                        <a:t>'</a:t>
                      </a:r>
                      <a:r>
                        <a:rPr kumimoji="0" lang="en-US" sz="3200" b="0" i="0" u="none" strike="noStrike" cap="none" normalizeH="0" baseline="0" err="1">
                          <a:ln>
                            <a:noFill/>
                          </a:ln>
                          <a:solidFill>
                            <a:schemeClr val="tx1"/>
                          </a:solidFill>
                          <a:effectLst/>
                          <a:latin typeface="Coptic1" pitchFamily="2" charset="0"/>
                          <a:cs typeface="Arial" charset="0"/>
                        </a:rPr>
                        <a:t>u</a:t>
                      </a:r>
                      <a:r>
                        <a:rPr kumimoji="0" lang="en-US" sz="3200" b="0" i="0" u="none" strike="noStrike" cap="none" normalizeH="0" baseline="0">
                          <a:ln>
                            <a:noFill/>
                          </a:ln>
                          <a:solidFill>
                            <a:schemeClr val="tx1"/>
                          </a:solidFill>
                          <a:effectLst/>
                          <a:latin typeface="Coptic1" pitchFamily="2" charset="0"/>
                          <a:cs typeface="Arial" charset="0"/>
                        </a:rPr>
                        <a:t>,/ t/</a:t>
                      </a:r>
                      <a:r>
                        <a:rPr kumimoji="0" lang="en-US" sz="3200" b="0" i="0" u="none" strike="noStrike" cap="none" normalizeH="0" baseline="0" err="1">
                          <a:ln>
                            <a:noFill/>
                          </a:ln>
                          <a:solidFill>
                            <a:schemeClr val="tx1"/>
                          </a:solidFill>
                          <a:effectLst/>
                          <a:latin typeface="Coptic1" pitchFamily="2" charset="0"/>
                          <a:cs typeface="Arial" charset="0"/>
                        </a:rPr>
                        <a:t>rou</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qen</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piparadicoc</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n~te</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p~ounof</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a~non</a:t>
                      </a:r>
                      <a:r>
                        <a:rPr kumimoji="0" lang="en-US" sz="3200" b="0" i="0" u="none" strike="noStrike" cap="none" normalizeH="0" baseline="0">
                          <a:ln>
                            <a:noFill/>
                          </a:ln>
                          <a:solidFill>
                            <a:schemeClr val="tx1"/>
                          </a:solidFill>
                          <a:effectLst/>
                          <a:latin typeface="Coptic1" pitchFamily="2" charset="0"/>
                          <a:cs typeface="Arial" charset="0"/>
                        </a:rPr>
                        <a:t> de </a:t>
                      </a:r>
                      <a:r>
                        <a:rPr kumimoji="0" lang="en-US" sz="3200" b="0" i="0" u="none" strike="noStrike" cap="none" normalizeH="0" baseline="0" err="1">
                          <a:ln>
                            <a:noFill/>
                          </a:ln>
                          <a:solidFill>
                            <a:schemeClr val="tx1"/>
                          </a:solidFill>
                          <a:effectLst/>
                          <a:latin typeface="Coptic1" pitchFamily="2" charset="0"/>
                          <a:cs typeface="Arial" charset="0"/>
                        </a:rPr>
                        <a:t>hwn</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n~tefer</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pinai</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neman</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n~tef,a</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nennobi</a:t>
                      </a:r>
                      <a:r>
                        <a:rPr kumimoji="0" lang="en-US" sz="3200" b="0" i="0" u="none" strike="noStrike" cap="none" normalizeH="0" baseline="0">
                          <a:ln>
                            <a:noFill/>
                          </a:ln>
                          <a:solidFill>
                            <a:schemeClr val="tx1"/>
                          </a:solidFill>
                          <a:effectLst/>
                          <a:latin typeface="Coptic1" pitchFamily="2" charset="0"/>
                          <a:cs typeface="Arial" charset="0"/>
                        </a:rPr>
                        <a:t> nan </a:t>
                      </a:r>
                      <a:r>
                        <a:rPr kumimoji="0" lang="en-US" sz="3200" b="0" i="0" u="none" strike="noStrike" cap="none" normalizeH="0" baseline="0" err="1">
                          <a:ln>
                            <a:noFill/>
                          </a:ln>
                          <a:solidFill>
                            <a:schemeClr val="tx1"/>
                          </a:solidFill>
                          <a:effectLst/>
                          <a:latin typeface="Coptic1" pitchFamily="2" charset="0"/>
                          <a:cs typeface="Arial" charset="0"/>
                        </a:rPr>
                        <a:t>e~bol</a:t>
                      </a:r>
                      <a:r>
                        <a:rPr kumimoji="0" lang="en-US" sz="3200" b="0" i="0" u="none" strike="noStrike" cap="none" normalizeH="0" baseline="0">
                          <a:ln>
                            <a:noFill/>
                          </a:ln>
                          <a:solidFill>
                            <a:schemeClr val="tx1"/>
                          </a:solidFill>
                          <a:effectLst/>
                          <a:latin typeface="Arial"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nos pères les moines, nos pères les laïcs et pour le repos de tous les chrétiens. Que Le  Christ  notre </a:t>
                      </a:r>
                      <a:r>
                        <a:rPr lang="fr-FR" sz="3200" b="0" i="0" u="none" strike="noStrike" kern="1200" baseline="0" dirty="0">
                          <a:solidFill>
                            <a:schemeClr val="tx1"/>
                          </a:solidFill>
                          <a:latin typeface="Arial" panose="020B0604020202020204" pitchFamily="34" charset="0"/>
                          <a:ea typeface="+mn-ea"/>
                          <a:cs typeface="Arial" panose="020B0604020202020204" pitchFamily="34" charset="0"/>
                        </a:rPr>
                        <a:t>Dieu, accorde le repos à leurs âmes au paradis de la joie, nous prenne en pitié et nous pardonne nos péchés.</a:t>
                      </a:r>
                      <a:endParaRPr kumimoji="0" lang="en-US" sz="3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آبائنا الرهبان وآبائنا العلمانيين وعن نياح كل المسيحيين</a:t>
                      </a:r>
                      <a:r>
                        <a:rPr kumimoji="0" lang="en-US"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a:ln>
                            <a:noFill/>
                          </a:ln>
                          <a:solidFill>
                            <a:schemeClr val="tx1"/>
                          </a:solidFill>
                          <a:effectLst/>
                          <a:latin typeface="Arial" charset="0"/>
                          <a:cs typeface="Arial" charset="0"/>
                        </a:rPr>
                        <a:t>لكى المسيح إلهنا يُنيح نفوسهم أجمعين </a:t>
                      </a:r>
                      <a:r>
                        <a:rPr kumimoji="0" lang="ar-SA" sz="3700" b="0" i="0" u="none" strike="noStrike" cap="none" normalizeH="0" baseline="0" dirty="0" err="1">
                          <a:ln>
                            <a:noFill/>
                          </a:ln>
                          <a:solidFill>
                            <a:schemeClr val="tx1"/>
                          </a:solidFill>
                          <a:effectLst/>
                          <a:latin typeface="Arial" charset="0"/>
                          <a:cs typeface="Arial" charset="0"/>
                        </a:rPr>
                        <a:t>فى</a:t>
                      </a:r>
                      <a:r>
                        <a:rPr kumimoji="0" lang="ar-SA" sz="3700" b="0" i="0" u="none" strike="noStrike" cap="none" normalizeH="0" baseline="0" dirty="0">
                          <a:ln>
                            <a:noFill/>
                          </a:ln>
                          <a:solidFill>
                            <a:schemeClr val="tx1"/>
                          </a:solidFill>
                          <a:effectLst/>
                          <a:latin typeface="Arial" charset="0"/>
                          <a:cs typeface="Arial" charset="0"/>
                        </a:rPr>
                        <a:t> فردوس النعيم ونحنُ أيضاً يصنع معنا رحمة ويغفر لنا خطايانا.</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56396709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592464" name="Group 80"/>
          <p:cNvGraphicFramePr>
            <a:graphicFrameLocks noGrp="1"/>
          </p:cNvGraphicFramePr>
          <p:nvPr/>
        </p:nvGraphicFramePr>
        <p:xfrm>
          <a:off x="0" y="660981"/>
          <a:ext cx="12192000" cy="5751940"/>
        </p:xfrm>
        <a:graphic>
          <a:graphicData uri="http://schemas.openxmlformats.org/drawingml/2006/table">
            <a:tbl>
              <a:tblPr/>
              <a:tblGrid>
                <a:gridCol w="4271524">
                  <a:extLst>
                    <a:ext uri="{9D8B030D-6E8A-4147-A177-3AD203B41FA5}">
                      <a16:colId xmlns:a16="http://schemas.microsoft.com/office/drawing/2014/main" val="20000"/>
                    </a:ext>
                  </a:extLst>
                </a:gridCol>
                <a:gridCol w="4306111">
                  <a:extLst>
                    <a:ext uri="{9D8B030D-6E8A-4147-A177-3AD203B41FA5}">
                      <a16:colId xmlns:a16="http://schemas.microsoft.com/office/drawing/2014/main" val="20001"/>
                    </a:ext>
                  </a:extLst>
                </a:gridCol>
                <a:gridCol w="3614365">
                  <a:extLst>
                    <a:ext uri="{9D8B030D-6E8A-4147-A177-3AD203B41FA5}">
                      <a16:colId xmlns:a16="http://schemas.microsoft.com/office/drawing/2014/main" val="20002"/>
                    </a:ext>
                  </a:extLst>
                </a:gridCol>
              </a:tblGrid>
              <a:tr h="50930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2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Prêtre:</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24263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500" b="0" i="0" u="none" strike="noStrike" cap="none" normalizeH="0" baseline="0" err="1">
                          <a:ln>
                            <a:noFill/>
                          </a:ln>
                          <a:solidFill>
                            <a:schemeClr val="tx1"/>
                          </a:solidFill>
                          <a:effectLst/>
                          <a:latin typeface="Coptic1" pitchFamily="2" charset="0"/>
                          <a:cs typeface="Arial" charset="0"/>
                        </a:rPr>
                        <a:t>Marenseph~mot</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n~totf</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m~piref</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erpeynanef</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ouoh</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n~na</a:t>
                      </a:r>
                      <a:r>
                        <a:rPr kumimoji="0" lang="en-US" sz="3500" b="0" i="0" u="none" strike="noStrike" cap="none" normalizeH="0" baseline="0">
                          <a:ln>
                            <a:noFill/>
                          </a:ln>
                          <a:solidFill>
                            <a:schemeClr val="tx1"/>
                          </a:solidFill>
                          <a:effectLst/>
                          <a:latin typeface="Coptic1" pitchFamily="2" charset="0"/>
                          <a:cs typeface="Arial" charset="0"/>
                        </a:rPr>
                        <a:t>/t: </a:t>
                      </a:r>
                      <a:r>
                        <a:rPr kumimoji="0" lang="en-US" sz="3500" b="0" i="0" u="none" strike="noStrike" cap="none" normalizeH="0" baseline="0" err="1">
                          <a:ln>
                            <a:noFill/>
                          </a:ln>
                          <a:solidFill>
                            <a:schemeClr val="tx1"/>
                          </a:solidFill>
                          <a:effectLst/>
                          <a:latin typeface="Coptic1" pitchFamily="2" charset="0"/>
                          <a:cs typeface="Arial" charset="0"/>
                        </a:rPr>
                        <a:t>Vnou</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Viwt</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m~Pen</a:t>
                      </a:r>
                      <a:r>
                        <a:rPr kumimoji="0" lang="en-US" sz="3500" b="0" i="0" u="none" strike="noStrike" cap="none" normalizeH="0" baseline="0">
                          <a:ln>
                            <a:noFill/>
                          </a:ln>
                          <a:solidFill>
                            <a:schemeClr val="tx1"/>
                          </a:solidFill>
                          <a:effectLst/>
                          <a:latin typeface="Coptic1" pitchFamily="2" charset="0"/>
                          <a:cs typeface="Arial" charset="0"/>
                        </a:rPr>
                        <a:t>[</a:t>
                      </a:r>
                      <a:r>
                        <a:rPr kumimoji="0" lang="en-US" sz="3500" b="0" i="0" u="none" strike="noStrike" cap="none" normalizeH="0" baseline="0" err="1">
                          <a:ln>
                            <a:noFill/>
                          </a:ln>
                          <a:solidFill>
                            <a:schemeClr val="tx1"/>
                          </a:solidFill>
                          <a:effectLst/>
                          <a:latin typeface="Coptic1" pitchFamily="2" charset="0"/>
                          <a:cs typeface="Arial" charset="0"/>
                        </a:rPr>
                        <a:t>oic</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ouoh</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Pennou</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ouoh</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pencwt</a:t>
                      </a:r>
                      <a:r>
                        <a:rPr kumimoji="0" lang="en-US" sz="3500" b="0" i="0" u="none" strike="noStrike" cap="none" normalizeH="0" baseline="0">
                          <a:ln>
                            <a:noFill/>
                          </a:ln>
                          <a:solidFill>
                            <a:schemeClr val="tx1"/>
                          </a:solidFill>
                          <a:effectLst/>
                          <a:latin typeface="Coptic1" pitchFamily="2" charset="0"/>
                          <a:cs typeface="Arial" charset="0"/>
                        </a:rPr>
                        <a:t>/r I/#c# </a:t>
                      </a:r>
                      <a:r>
                        <a:rPr kumimoji="0" lang="en-US" sz="3500" b="0" i="0" u="none" strike="noStrike" cap="none" normalizeH="0" baseline="0" err="1">
                          <a:ln>
                            <a:noFill/>
                          </a:ln>
                          <a:solidFill>
                            <a:schemeClr val="tx1"/>
                          </a:solidFill>
                          <a:effectLst/>
                          <a:latin typeface="Coptic1" pitchFamily="2" charset="0"/>
                          <a:cs typeface="Arial" charset="0"/>
                        </a:rPr>
                        <a:t>P,#c</a:t>
                      </a:r>
                      <a:r>
                        <a:rPr kumimoji="0" lang="en-US" sz="3500" b="0" i="0" u="none" strike="noStrike" cap="none" normalizeH="0" baseline="0">
                          <a:ln>
                            <a:noFill/>
                          </a:ln>
                          <a:solidFill>
                            <a:schemeClr val="tx1"/>
                          </a:solidFill>
                          <a:effectLst/>
                          <a:latin typeface="Coptic1" pitchFamily="2"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500" b="0" i="0" u="none" strike="noStrike" cap="none" normalizeH="0" baseline="0">
                          <a:ln>
                            <a:noFill/>
                          </a:ln>
                          <a:solidFill>
                            <a:schemeClr val="tx1"/>
                          </a:solidFill>
                          <a:effectLst/>
                          <a:latin typeface="Arial" charset="0"/>
                          <a:cs typeface="Arial" charset="0"/>
                        </a:rPr>
                        <a:t>Rendons grâce  à Dieu le bienfaiteur et miséricordieux, Père de notre Seigneur, Dieu et Sauveur Jésus Christ;</a:t>
                      </a:r>
                      <a:r>
                        <a:rPr kumimoji="0" lang="en-US" sz="3500" b="0" i="0" u="none" strike="noStrike" cap="none" normalizeH="0" baseline="0">
                          <a:ln>
                            <a:noFill/>
                          </a:ln>
                          <a:solidFill>
                            <a:schemeClr val="tx1"/>
                          </a:solidFill>
                          <a:effectLst/>
                          <a:latin typeface="Arial"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a:ln>
                            <a:noFill/>
                          </a:ln>
                          <a:solidFill>
                            <a:schemeClr val="tx1"/>
                          </a:solidFill>
                          <a:effectLst/>
                          <a:latin typeface="Arial" charset="0"/>
                          <a:cs typeface="Arial" charset="0"/>
                        </a:rPr>
                        <a:t>فلنشكر صانع الخيرات الرحوم الله أبا ربَنَا وإلهَنَا ومُخَلصُنَا يسوع المسيح </a:t>
                      </a:r>
                      <a:endParaRPr kumimoji="0" lang="en-US" sz="40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8592458" name="Group 74"/>
          <p:cNvGraphicFramePr>
            <a:graphicFrameLocks noGrp="1"/>
          </p:cNvGraphicFramePr>
          <p:nvPr/>
        </p:nvGraphicFramePr>
        <p:xfrm>
          <a:off x="1297497" y="38028"/>
          <a:ext cx="9855200" cy="457200"/>
        </p:xfrm>
        <a:graphic>
          <a:graphicData uri="http://schemas.openxmlformats.org/drawingml/2006/table">
            <a:tbl>
              <a:tblPr/>
              <a:tblGrid>
                <a:gridCol w="9855200">
                  <a:extLst>
                    <a:ext uri="{9D8B030D-6E8A-4147-A177-3AD203B41FA5}">
                      <a16:colId xmlns:a16="http://schemas.microsoft.com/office/drawing/2014/main" val="20000"/>
                    </a:ext>
                  </a:extLst>
                </a:gridCol>
              </a:tblGrid>
              <a:tr h="457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000" b="0" i="0" u="none" strike="noStrike" cap="none" normalizeH="0" baseline="0" dirty="0">
                          <a:ln>
                            <a:noFill/>
                          </a:ln>
                          <a:solidFill>
                            <a:schemeClr val="tx1"/>
                          </a:solidFill>
                          <a:effectLst/>
                          <a:latin typeface="Arial" charset="0"/>
                          <a:cs typeface="Arial" charset="0"/>
                        </a:rPr>
                        <a:t>Prière d’action de grâces</a:t>
                      </a:r>
                      <a:r>
                        <a:rPr kumimoji="0" lang="en-US" sz="2000" b="0" i="0" u="none" strike="noStrike" cap="none" normalizeH="0" baseline="0" dirty="0">
                          <a:ln>
                            <a:noFill/>
                          </a:ln>
                          <a:solidFill>
                            <a:schemeClr val="tx1"/>
                          </a:solidFill>
                          <a:effectLst/>
                          <a:latin typeface="Arial" charset="0"/>
                          <a:cs typeface="Arial" charset="0"/>
                        </a:rPr>
                        <a:t> </a:t>
                      </a:r>
                      <a:r>
                        <a:rPr kumimoji="0" lang="en-US" sz="2400" b="0" i="0" u="none" strike="noStrike" cap="none" normalizeH="0" baseline="0" dirty="0">
                          <a:ln>
                            <a:noFill/>
                          </a:ln>
                          <a:solidFill>
                            <a:schemeClr val="tx1"/>
                          </a:solidFill>
                          <a:effectLst/>
                          <a:latin typeface="Arial" charset="0"/>
                          <a:cs typeface="Arial" charset="0"/>
                        </a:rPr>
                        <a:t>-</a:t>
                      </a:r>
                      <a:r>
                        <a:rPr kumimoji="0" lang="ar-SA" sz="2400" b="0" i="0" u="none" strike="noStrike" cap="none" normalizeH="0" baseline="0" dirty="0">
                          <a:ln>
                            <a:noFill/>
                          </a:ln>
                          <a:solidFill>
                            <a:schemeClr val="tx1"/>
                          </a:solidFill>
                          <a:effectLst/>
                          <a:latin typeface="Arial" charset="0"/>
                          <a:cs typeface="Arial" charset="0"/>
                        </a:rPr>
                        <a:t>صلاة الشكر</a:t>
                      </a:r>
                      <a:r>
                        <a:rPr kumimoji="0" lang="en-US" sz="2400" b="0" i="0" u="none" strike="noStrike" cap="none" normalizeH="0" baseline="0" dirty="0">
                          <a:ln>
                            <a:noFill/>
                          </a:ln>
                          <a:solidFill>
                            <a:schemeClr val="tx1"/>
                          </a:solidFill>
                          <a:effectLst/>
                          <a:latin typeface="Arial"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552042463"/>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42641" name="Group 17"/>
          <p:cNvGraphicFramePr>
            <a:graphicFrameLocks noGrp="1"/>
          </p:cNvGraphicFramePr>
          <p:nvPr>
            <p:ph sz="half" idx="1"/>
          </p:nvPr>
        </p:nvGraphicFramePr>
        <p:xfrm>
          <a:off x="-8468" y="0"/>
          <a:ext cx="12208935" cy="6878320"/>
        </p:xfrm>
        <a:graphic>
          <a:graphicData uri="http://schemas.openxmlformats.org/drawingml/2006/table">
            <a:tbl>
              <a:tblPr/>
              <a:tblGrid>
                <a:gridCol w="4426987">
                  <a:extLst>
                    <a:ext uri="{9D8B030D-6E8A-4147-A177-3AD203B41FA5}">
                      <a16:colId xmlns:a16="http://schemas.microsoft.com/office/drawing/2014/main" val="20000"/>
                    </a:ext>
                  </a:extLst>
                </a:gridCol>
                <a:gridCol w="4366639">
                  <a:extLst>
                    <a:ext uri="{9D8B030D-6E8A-4147-A177-3AD203B41FA5}">
                      <a16:colId xmlns:a16="http://schemas.microsoft.com/office/drawing/2014/main" val="20001"/>
                    </a:ext>
                  </a:extLst>
                </a:gridCol>
                <a:gridCol w="3415309">
                  <a:extLst>
                    <a:ext uri="{9D8B030D-6E8A-4147-A177-3AD203B41FA5}">
                      <a16:colId xmlns:a16="http://schemas.microsoft.com/office/drawing/2014/main" val="20002"/>
                    </a:ext>
                  </a:extLst>
                </a:gridCol>
              </a:tblGrid>
              <a:tr h="68783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200" b="0" i="0" u="none" strike="noStrike" kern="1200" cap="none" spc="0" normalizeH="0" baseline="0" noProof="0" dirty="0" err="1">
                          <a:ln>
                            <a:noFill/>
                          </a:ln>
                          <a:solidFill>
                            <a:schemeClr val="tx1"/>
                          </a:solidFill>
                          <a:effectLst/>
                          <a:uLnTx/>
                          <a:uFillTx/>
                          <a:latin typeface="Coptic1" pitchFamily="2" charset="0"/>
                          <a:ea typeface="+mn-ea"/>
                          <a:cs typeface="Arial" charset="0"/>
                        </a:rPr>
                        <a:t>Kurie</a:t>
                      </a:r>
                      <a:r>
                        <a:rPr kumimoji="0" lang="en-US" sz="3200" b="0" i="0" u="none" strike="noStrike" kern="1200" cap="none" spc="0" normalizeH="0" baseline="0" noProof="0" dirty="0">
                          <a:ln>
                            <a:noFill/>
                          </a:ln>
                          <a:solidFill>
                            <a:schemeClr val="tx1"/>
                          </a:solidFill>
                          <a:effectLst/>
                          <a:uLnTx/>
                          <a:uFillTx/>
                          <a:latin typeface="Coptic1" pitchFamily="2" charset="0"/>
                          <a:ea typeface="+mn-ea"/>
                          <a:cs typeface="Arial" charset="0"/>
                        </a:rPr>
                        <a:t> </a:t>
                      </a:r>
                      <a:r>
                        <a:rPr kumimoji="0" lang="en-US" sz="3200" b="0" i="0" u="none" strike="noStrike" kern="1200" cap="none" spc="0" normalizeH="0" baseline="0" noProof="0" dirty="0" err="1">
                          <a:ln>
                            <a:noFill/>
                          </a:ln>
                          <a:solidFill>
                            <a:schemeClr val="tx1"/>
                          </a:solidFill>
                          <a:effectLst/>
                          <a:uLnTx/>
                          <a:uFillTx/>
                          <a:latin typeface="Coptic1" pitchFamily="2" charset="0"/>
                          <a:ea typeface="+mn-ea"/>
                          <a:cs typeface="Arial" charset="0"/>
                        </a:rPr>
                        <a:t>e~le</a:t>
                      </a:r>
                      <a:r>
                        <a:rPr kumimoji="0" lang="en-US" sz="3200" b="0" i="0" u="none" strike="noStrike" kern="1200" cap="none" spc="0" normalizeH="0" baseline="0" noProof="0" dirty="0">
                          <a:ln>
                            <a:noFill/>
                          </a:ln>
                          <a:solidFill>
                            <a:schemeClr val="tx1"/>
                          </a:solidFill>
                          <a:effectLst/>
                          <a:uLnTx/>
                          <a:uFillTx/>
                          <a:latin typeface="Coptic1" pitchFamily="2" charset="0"/>
                          <a:ea typeface="+mn-ea"/>
                          <a:cs typeface="Arial" charset="0"/>
                        </a:rPr>
                        <a:t>/~con</a:t>
                      </a:r>
                      <a:r>
                        <a:rPr kumimoji="0" lang="en-US" sz="3200" b="0" i="0" u="none" strike="noStrike" kern="1200" cap="none" spc="0" normalizeH="0" baseline="0" noProof="0" dirty="0">
                          <a:ln>
                            <a:noFill/>
                          </a:ln>
                          <a:solidFill>
                            <a:schemeClr val="tx1"/>
                          </a:solidFill>
                          <a:effectLst/>
                          <a:uLnTx/>
                          <a:uFillTx/>
                          <a:latin typeface="Arial" charset="0"/>
                          <a:ea typeface="+mn-ea"/>
                          <a:cs typeface="Arial" charset="0"/>
                        </a:rPr>
                        <a:t>.  </a:t>
                      </a:r>
                      <a:endParaRPr kumimoji="0" lang="en-US" sz="32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15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Arikataxioin</a:t>
                      </a:r>
                      <a:r>
                        <a:rPr kumimoji="0" lang="en-US" sz="3200" b="0" i="0" u="none" strike="noStrike" cap="none" normalizeH="0" baseline="0" dirty="0">
                          <a:ln>
                            <a:noFill/>
                          </a:ln>
                          <a:solidFill>
                            <a:schemeClr val="tx1"/>
                          </a:solidFill>
                          <a:effectLst/>
                          <a:latin typeface="Coptic1" pitchFamily="2" charset="0"/>
                          <a:cs typeface="Arial" charset="0"/>
                        </a:rPr>
                        <a:t> P[</a:t>
                      </a:r>
                      <a:r>
                        <a:rPr kumimoji="0" lang="en-US" sz="3200" b="0" i="0" u="none" strike="noStrike" cap="none" normalizeH="0" baseline="0" dirty="0" err="1">
                          <a:ln>
                            <a:noFill/>
                          </a:ln>
                          <a:solidFill>
                            <a:schemeClr val="tx1"/>
                          </a:solidFill>
                          <a:effectLst/>
                          <a:latin typeface="Coptic1" pitchFamily="2" charset="0"/>
                          <a:cs typeface="Arial" charset="0"/>
                        </a:rPr>
                        <a:t>oic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mam~ton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n~nou</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a:ln>
                            <a:noFill/>
                          </a:ln>
                          <a:solidFill>
                            <a:schemeClr val="tx1"/>
                          </a:solidFill>
                          <a:effectLst/>
                          <a:latin typeface="Coptic1" pitchFamily="2" charset="0"/>
                          <a:cs typeface="Arial" charset="0"/>
                          <a:sym typeface="Symbol" pitchFamily="18" charset="2"/>
                        </a:rPr>
                        <a:t>'</a:t>
                      </a:r>
                      <a:r>
                        <a:rPr kumimoji="0" lang="en-US" sz="3200" b="0" i="0" u="none" strike="noStrike" cap="none" normalizeH="0" baseline="0" dirty="0">
                          <a:ln>
                            <a:noFill/>
                          </a:ln>
                          <a:solidFill>
                            <a:schemeClr val="tx1"/>
                          </a:solidFill>
                          <a:effectLst/>
                          <a:latin typeface="Coptic1" pitchFamily="2" charset="0"/>
                          <a:cs typeface="Arial" charset="0"/>
                        </a:rPr>
                        <a:t>u,/ t/</a:t>
                      </a:r>
                      <a:r>
                        <a:rPr kumimoji="0" lang="en-US" sz="3200" b="0" i="0" u="none" strike="noStrike" cap="none" normalizeH="0" baseline="0" dirty="0" err="1">
                          <a:ln>
                            <a:noFill/>
                          </a:ln>
                          <a:solidFill>
                            <a:schemeClr val="tx1"/>
                          </a:solidFill>
                          <a:effectLst/>
                          <a:latin typeface="Coptic1" pitchFamily="2" charset="0"/>
                          <a:cs typeface="Arial" charset="0"/>
                        </a:rPr>
                        <a:t>rou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kenf</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n~nenio</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eyouab</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Abraam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Icaak</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Iakwb</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Sanousou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ouma</a:t>
                      </a:r>
                      <a:r>
                        <a:rPr kumimoji="0" lang="en-US" sz="3200" b="0" i="0" u="none" strike="noStrike" cap="none" normalizeH="0" baseline="0" dirty="0">
                          <a:ln>
                            <a:noFill/>
                          </a:ln>
                          <a:solidFill>
                            <a:schemeClr val="tx1"/>
                          </a:solidFill>
                          <a:effectLst/>
                          <a:latin typeface="Coptic1" pitchFamily="2" charset="0"/>
                          <a:cs typeface="Arial" charset="0"/>
                        </a:rPr>
                        <a:t> n~,~lo/: </a:t>
                      </a:r>
                      <a:r>
                        <a:rPr kumimoji="0" lang="en-US" sz="3200" b="0" i="0" u="none" strike="noStrike" cap="none" normalizeH="0" baseline="0" dirty="0" err="1">
                          <a:ln>
                            <a:noFill/>
                          </a:ln>
                          <a:solidFill>
                            <a:schemeClr val="tx1"/>
                          </a:solidFill>
                          <a:effectLst/>
                          <a:latin typeface="Coptic1" pitchFamily="2" charset="0"/>
                          <a:cs typeface="Arial" charset="0"/>
                        </a:rPr>
                        <a:t>hijen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vmwou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p~emton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piparadicoc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p~~</a:t>
                      </a:r>
                      <a:r>
                        <a:rPr kumimoji="0" lang="en-US" sz="3200" b="0" i="0" u="none" strike="noStrike" cap="none" normalizeH="0" baseline="0" dirty="0" err="1">
                          <a:ln>
                            <a:noFill/>
                          </a:ln>
                          <a:solidFill>
                            <a:schemeClr val="tx1"/>
                          </a:solidFill>
                          <a:effectLst/>
                          <a:latin typeface="Coptic1" pitchFamily="2" charset="0"/>
                          <a:cs typeface="Arial" charset="0"/>
                        </a:rPr>
                        <a:t>ounof</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700" b="0" i="0" u="sng" strike="noStrike" kern="1200" cap="none" spc="0" normalizeH="0" baseline="0" noProof="0" dirty="0">
                          <a:ln>
                            <a:noFill/>
                          </a:ln>
                          <a:solidFill>
                            <a:srgbClr val="FF9900"/>
                          </a:solidFill>
                          <a:effectLst/>
                          <a:uLnTx/>
                          <a:uFillTx/>
                          <a:latin typeface="Arial" charset="0"/>
                          <a:ea typeface="+mn-ea"/>
                          <a:cs typeface="Arial" charset="0"/>
                        </a:rPr>
                        <a:t>l’Assemblée:</a:t>
                      </a:r>
                      <a:r>
                        <a:rPr kumimoji="0" lang="en-US" sz="2700" b="0" i="0" u="none" strike="noStrike" kern="1200" cap="none" spc="0" normalizeH="0" baseline="0" noProof="0" dirty="0">
                          <a:ln>
                            <a:noFill/>
                          </a:ln>
                          <a:solidFill>
                            <a:srgbClr val="FFFFFF"/>
                          </a:solidFill>
                          <a:effectLst/>
                          <a:uLnTx/>
                          <a:uFillTx/>
                          <a:latin typeface="Arial" charset="0"/>
                          <a:ea typeface="+mn-ea"/>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700" b="0" i="0" u="none" strike="noStrike" kern="1200" cap="none" spc="0" normalizeH="0" baseline="0" noProof="0" dirty="0" err="1">
                          <a:ln>
                            <a:noFill/>
                          </a:ln>
                          <a:solidFill>
                            <a:schemeClr val="tx1"/>
                          </a:solidFill>
                          <a:effectLst/>
                          <a:uLnTx/>
                          <a:uFillTx/>
                          <a:latin typeface="Arial" charset="0"/>
                          <a:ea typeface="+mn-ea"/>
                          <a:cs typeface="Arial" charset="0"/>
                        </a:rPr>
                        <a:t>Pitié</a:t>
                      </a:r>
                      <a:r>
                        <a:rPr kumimoji="0" lang="en-US" sz="2700" b="0" i="0" u="none" strike="noStrike" kern="1200" cap="none" spc="0" normalizeH="0" baseline="0" noProof="0" dirty="0">
                          <a:ln>
                            <a:noFill/>
                          </a:ln>
                          <a:solidFill>
                            <a:schemeClr val="tx1"/>
                          </a:solidFill>
                          <a:effectLst/>
                          <a:uLnTx/>
                          <a:uFillTx/>
                          <a:latin typeface="Arial" charset="0"/>
                          <a:ea typeface="+mn-ea"/>
                          <a:cs typeface="Arial" charset="0"/>
                        </a:rPr>
                        <a:t> Seigneur</a:t>
                      </a:r>
                      <a:r>
                        <a:rPr kumimoji="0" lang="en-US" sz="2700" b="0" i="0" u="none" strike="noStrike" kern="1200" cap="none" spc="0" normalizeH="0" baseline="0" noProof="0" dirty="0">
                          <a:ln>
                            <a:noFill/>
                          </a:ln>
                          <a:solidFill>
                            <a:srgbClr val="FFFFFF"/>
                          </a:solidFill>
                          <a:effectLst/>
                          <a:uLnTx/>
                          <a:uFillTx/>
                          <a:latin typeface="Arial" charset="0"/>
                          <a:ea typeface="+mn-ea"/>
                          <a:cs typeface="Arial" charset="0"/>
                        </a:rPr>
                        <a:t>.</a:t>
                      </a:r>
                      <a:endParaRPr kumimoji="0" lang="fr-CA" sz="2700" b="0" i="0" u="none" strike="noStrike" kern="1200" cap="none" spc="0" normalizeH="0" baseline="0" noProof="0" dirty="0">
                        <a:ln>
                          <a:noFill/>
                        </a:ln>
                        <a:solidFill>
                          <a:srgbClr val="FFFFFF"/>
                        </a:solidFill>
                        <a:effectLst/>
                        <a:uLnTx/>
                        <a:uFillTx/>
                        <a:latin typeface="Arial"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fr-CA" sz="9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Prêtre:</a:t>
                      </a:r>
                      <a:endParaRPr kumimoji="0" lang="en-US"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Daigne Seigneur accorder le repos à leurs âmes auprès de nos saints pères Abraham, Isaac et Jacob. </a:t>
                      </a:r>
                      <a:r>
                        <a:rPr kumimoji="0" lang="fr-CA" sz="3200" b="0" i="0" u="none" strike="noStrike" cap="none" normalizeH="0" baseline="0" dirty="0" err="1">
                          <a:ln>
                            <a:noFill/>
                          </a:ln>
                          <a:solidFill>
                            <a:schemeClr val="tx1"/>
                          </a:solidFill>
                          <a:effectLst/>
                          <a:latin typeface="Arial" charset="0"/>
                          <a:cs typeface="Arial" charset="0"/>
                        </a:rPr>
                        <a:t>Garde-les</a:t>
                      </a:r>
                      <a:r>
                        <a:rPr kumimoji="0" lang="fr-CA" sz="3200" b="0" i="0" u="none" strike="noStrike" cap="none" normalizeH="0" baseline="0" dirty="0">
                          <a:ln>
                            <a:noFill/>
                          </a:ln>
                          <a:solidFill>
                            <a:schemeClr val="tx1"/>
                          </a:solidFill>
                          <a:effectLst/>
                          <a:latin typeface="Arial" charset="0"/>
                          <a:cs typeface="Arial" charset="0"/>
                        </a:rPr>
                        <a:t> sur les prés </a:t>
                      </a:r>
                      <a:r>
                        <a:rPr kumimoji="0" lang="fr-FR" sz="3200" b="0" i="0" u="none" strike="noStrike" cap="none" normalizeH="0" baseline="0" dirty="0">
                          <a:ln>
                            <a:noFill/>
                          </a:ln>
                          <a:solidFill>
                            <a:schemeClr val="tx1"/>
                          </a:solidFill>
                          <a:effectLst/>
                          <a:latin typeface="Arial" charset="0"/>
                          <a:cs typeface="Arial" charset="0"/>
                        </a:rPr>
                        <a:t>d’herbe fraîche, près des eaux du repos, au paradis de la joie.</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700" b="0" i="0" u="sng" strike="noStrike" kern="1200" cap="none" spc="0" normalizeH="0" baseline="0" noProof="0">
                          <a:ln>
                            <a:noFill/>
                          </a:ln>
                          <a:solidFill>
                            <a:srgbClr val="FF9900"/>
                          </a:solidFill>
                          <a:effectLst/>
                          <a:uLnTx/>
                          <a:uFillTx/>
                          <a:latin typeface="Arial" charset="0"/>
                          <a:ea typeface="+mn-ea"/>
                          <a:cs typeface="Arial" charset="0"/>
                        </a:rPr>
                        <a:t>الشعب:</a:t>
                      </a:r>
                      <a:endParaRPr kumimoji="0" lang="ar-EG" sz="2700" b="0" i="0" u="sng" strike="noStrike" kern="1200" cap="none" spc="0" normalizeH="0" baseline="0" noProof="0">
                        <a:ln>
                          <a:noFill/>
                        </a:ln>
                        <a:solidFill>
                          <a:srgbClr val="FF9900"/>
                        </a:solidFill>
                        <a:effectLst/>
                        <a:uLnTx/>
                        <a:uFillTx/>
                        <a:latin typeface="Arial" charset="0"/>
                        <a:ea typeface="+mn-ea"/>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700" b="0" i="0" u="none" strike="noStrike" kern="1200" cap="none" spc="0" normalizeH="0" baseline="0" noProof="0">
                          <a:ln>
                            <a:noFill/>
                          </a:ln>
                          <a:solidFill>
                            <a:srgbClr val="FFFFFF"/>
                          </a:solidFill>
                          <a:effectLst/>
                          <a:uLnTx/>
                          <a:uFillTx/>
                          <a:latin typeface="Arial" charset="0"/>
                          <a:ea typeface="+mn-ea"/>
                          <a:cs typeface="Arial" charset="0"/>
                        </a:rPr>
                        <a:t>يا ربُ ارحم.</a:t>
                      </a:r>
                      <a:endParaRPr kumimoji="0" lang="en-CA" sz="2700" b="0" i="0" u="none" strike="noStrike" kern="1200" cap="none" spc="0" normalizeH="0" baseline="0" noProof="0">
                        <a:ln>
                          <a:noFill/>
                        </a:ln>
                        <a:solidFill>
                          <a:srgbClr val="FFFFFF"/>
                        </a:solidFill>
                        <a:effectLst/>
                        <a:uLnTx/>
                        <a:uFillTx/>
                        <a:latin typeface="Arial" charset="0"/>
                        <a:ea typeface="+mn-ea"/>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endParaRPr kumimoji="0" lang="fr-FR" sz="9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00"/>
                          </a:solidFill>
                          <a:effectLst/>
                          <a:latin typeface="Arial" charset="0"/>
                          <a:cs typeface="Arial" charset="0"/>
                        </a:rPr>
                        <a:t>الكاهن:</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تفضل يا رب </a:t>
                      </a:r>
                      <a:r>
                        <a:rPr kumimoji="0" lang="ar-SA" sz="3700" b="0" i="0" u="none" strike="noStrike" cap="none" normalizeH="0" baseline="0" err="1">
                          <a:ln>
                            <a:noFill/>
                          </a:ln>
                          <a:solidFill>
                            <a:schemeClr val="tx1"/>
                          </a:solidFill>
                          <a:effectLst/>
                          <a:latin typeface="Arial" charset="0"/>
                          <a:cs typeface="Arial" charset="0"/>
                        </a:rPr>
                        <a:t>نيح</a:t>
                      </a:r>
                      <a:r>
                        <a:rPr kumimoji="0" lang="ar-SA" sz="3700" b="0" i="0" u="none" strike="noStrike" cap="none" normalizeH="0" baseline="0">
                          <a:ln>
                            <a:noFill/>
                          </a:ln>
                          <a:solidFill>
                            <a:schemeClr val="tx1"/>
                          </a:solidFill>
                          <a:effectLst/>
                          <a:latin typeface="Arial" charset="0"/>
                          <a:cs typeface="Arial" charset="0"/>
                        </a:rPr>
                        <a:t> نفوسهم جميعاً </a:t>
                      </a:r>
                      <a:r>
                        <a:rPr kumimoji="0" lang="ar-SA" sz="3700" b="0" i="0" u="none" strike="noStrike" cap="none" normalizeH="0" baseline="0" err="1">
                          <a:ln>
                            <a:noFill/>
                          </a:ln>
                          <a:solidFill>
                            <a:schemeClr val="tx1"/>
                          </a:solidFill>
                          <a:effectLst/>
                          <a:latin typeface="Arial" charset="0"/>
                          <a:cs typeface="Arial" charset="0"/>
                        </a:rPr>
                        <a:t>فى</a:t>
                      </a:r>
                      <a:r>
                        <a:rPr kumimoji="0" lang="ar-SA" sz="3700" b="0" i="0" u="none" strike="noStrike" cap="none" normalizeH="0" baseline="0">
                          <a:ln>
                            <a:noFill/>
                          </a:ln>
                          <a:solidFill>
                            <a:schemeClr val="tx1"/>
                          </a:solidFill>
                          <a:effectLst/>
                          <a:latin typeface="Arial" charset="0"/>
                          <a:cs typeface="Arial" charset="0"/>
                        </a:rPr>
                        <a:t> أحضان آبائنا القديسين إبراهيم وإسحق ويعقوب.  عُلهم </a:t>
                      </a:r>
                      <a:r>
                        <a:rPr kumimoji="0" lang="ar-SA" sz="3700" b="0" i="0" u="none" strike="noStrike" cap="none" normalizeH="0" baseline="0" err="1">
                          <a:ln>
                            <a:noFill/>
                          </a:ln>
                          <a:solidFill>
                            <a:schemeClr val="tx1"/>
                          </a:solidFill>
                          <a:effectLst/>
                          <a:latin typeface="Arial" charset="0"/>
                          <a:cs typeface="Arial" charset="0"/>
                        </a:rPr>
                        <a:t>فى</a:t>
                      </a:r>
                      <a:r>
                        <a:rPr kumimoji="0" lang="ar-SA" sz="3700" b="0" i="0" u="none" strike="noStrike" cap="none" normalizeH="0" baseline="0">
                          <a:ln>
                            <a:noFill/>
                          </a:ln>
                          <a:solidFill>
                            <a:schemeClr val="tx1"/>
                          </a:solidFill>
                          <a:effectLst/>
                          <a:latin typeface="Arial" charset="0"/>
                          <a:cs typeface="Arial" charset="0"/>
                        </a:rPr>
                        <a:t> موضع خضرة على ماء الراحة </a:t>
                      </a:r>
                      <a:r>
                        <a:rPr kumimoji="0" lang="ar-SA" sz="3700" b="0" i="0" u="none" strike="noStrike" cap="none" normalizeH="0" baseline="0" err="1">
                          <a:ln>
                            <a:noFill/>
                          </a:ln>
                          <a:solidFill>
                            <a:schemeClr val="tx1"/>
                          </a:solidFill>
                          <a:effectLst/>
                          <a:latin typeface="Arial" charset="0"/>
                          <a:cs typeface="Arial" charset="0"/>
                        </a:rPr>
                        <a:t>فى</a:t>
                      </a:r>
                      <a:r>
                        <a:rPr kumimoji="0" lang="ar-SA" sz="3700" b="0" i="0" u="none" strike="noStrike" cap="none" normalizeH="0" baseline="0">
                          <a:ln>
                            <a:noFill/>
                          </a:ln>
                          <a:solidFill>
                            <a:schemeClr val="tx1"/>
                          </a:solidFill>
                          <a:effectLst/>
                          <a:latin typeface="Arial" charset="0"/>
                          <a:cs typeface="Arial" charset="0"/>
                        </a:rPr>
                        <a:t> فردوس النعيم</a:t>
                      </a:r>
                      <a:endParaRPr kumimoji="0" lang="en-CA"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571288428"/>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78841" name="Group 25"/>
          <p:cNvGraphicFramePr>
            <a:graphicFrameLocks noGrp="1"/>
          </p:cNvGraphicFramePr>
          <p:nvPr>
            <p:ph sz="half" idx="1"/>
            <p:extLst>
              <p:ext uri="{D42A27DB-BD31-4B8C-83A1-F6EECF244321}">
                <p14:modId xmlns:p14="http://schemas.microsoft.com/office/powerpoint/2010/main" val="190258084"/>
              </p:ext>
            </p:extLst>
          </p:nvPr>
        </p:nvGraphicFramePr>
        <p:xfrm>
          <a:off x="0" y="110067"/>
          <a:ext cx="12192000" cy="6163733"/>
        </p:xfrm>
        <a:graphic>
          <a:graphicData uri="http://schemas.openxmlformats.org/drawingml/2006/table">
            <a:tbl>
              <a:tblPr/>
              <a:tblGrid>
                <a:gridCol w="4470400">
                  <a:extLst>
                    <a:ext uri="{9D8B030D-6E8A-4147-A177-3AD203B41FA5}">
                      <a16:colId xmlns:a16="http://schemas.microsoft.com/office/drawing/2014/main" val="20000"/>
                    </a:ext>
                  </a:extLst>
                </a:gridCol>
                <a:gridCol w="4337957">
                  <a:extLst>
                    <a:ext uri="{9D8B030D-6E8A-4147-A177-3AD203B41FA5}">
                      <a16:colId xmlns:a16="http://schemas.microsoft.com/office/drawing/2014/main" val="20001"/>
                    </a:ext>
                  </a:extLst>
                </a:gridCol>
                <a:gridCol w="3383643">
                  <a:extLst>
                    <a:ext uri="{9D8B030D-6E8A-4147-A177-3AD203B41FA5}">
                      <a16:colId xmlns:a16="http://schemas.microsoft.com/office/drawing/2014/main" val="20002"/>
                    </a:ext>
                  </a:extLst>
                </a:gridCol>
              </a:tblGrid>
              <a:tr h="616373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Pimae~tafvwt</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e~boln~q</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tf</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n~je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pim~kah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n~h</a:t>
                      </a:r>
                      <a:r>
                        <a:rPr kumimoji="0" lang="en-US" sz="3200" b="0" i="0" u="none" strike="noStrike" cap="none" normalizeH="0" baseline="0" dirty="0">
                          <a:ln>
                            <a:noFill/>
                          </a:ln>
                          <a:solidFill>
                            <a:schemeClr val="tx1"/>
                          </a:solidFill>
                          <a:effectLst/>
                          <a:latin typeface="Coptic1" pitchFamily="2" charset="0"/>
                          <a:cs typeface="Arial" charset="0"/>
                        </a:rPr>
                        <a:t>/t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lup</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pifia~hom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v~ouwini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n/</a:t>
                      </a:r>
                      <a:r>
                        <a:rPr kumimoji="0" lang="en-US" sz="3200" b="0" i="0" u="none" strike="noStrike" cap="none" normalizeH="0" baseline="0" dirty="0" err="1">
                          <a:ln>
                            <a:noFill/>
                          </a:ln>
                          <a:solidFill>
                            <a:schemeClr val="tx1"/>
                          </a:solidFill>
                          <a:effectLst/>
                          <a:latin typeface="Coptic1" pitchFamily="2" charset="0"/>
                          <a:cs typeface="Arial" charset="0"/>
                        </a:rPr>
                        <a:t>eyouab</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n~tak</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Eke~tounoc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n~toukecarx</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pie~hoou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e~takyasf</a:t>
                      </a:r>
                      <a:r>
                        <a:rPr kumimoji="0" lang="en-US" sz="3200" b="0" i="0" u="none" strike="noStrike" cap="none" normalizeH="0" baseline="0" dirty="0">
                          <a:ln>
                            <a:noFill/>
                          </a:ln>
                          <a:solidFill>
                            <a:schemeClr val="tx1"/>
                          </a:solidFill>
                          <a:effectLst/>
                          <a:latin typeface="Coptic1" pitchFamily="2" charset="0"/>
                          <a:cs typeface="Arial" charset="0"/>
                        </a:rPr>
                        <a:t> kata </a:t>
                      </a:r>
                      <a:r>
                        <a:rPr kumimoji="0" lang="en-US" sz="3200" b="0" i="0" u="none" strike="noStrike" cap="none" normalizeH="0" baseline="0" dirty="0" err="1">
                          <a:ln>
                            <a:noFill/>
                          </a:ln>
                          <a:solidFill>
                            <a:schemeClr val="tx1"/>
                          </a:solidFill>
                          <a:effectLst/>
                          <a:latin typeface="Coptic1" pitchFamily="2" charset="0"/>
                          <a:cs typeface="Arial" charset="0"/>
                        </a:rPr>
                        <a:t>neke~paggelia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m~m</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n~atmeynouj</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Le lieu qu’ont quitté toute tristesse, toute affliction et toute plainte dans la lumière de Tes saints. </a:t>
                      </a:r>
                      <a:r>
                        <a:rPr lang="fr-FR" sz="3200" kern="1200" dirty="0">
                          <a:solidFill>
                            <a:schemeClr val="tx1"/>
                          </a:solidFill>
                          <a:effectLst/>
                          <a:latin typeface="Arial" panose="020B0604020202020204" pitchFamily="34" charset="0"/>
                          <a:ea typeface="+mn-ea"/>
                          <a:cs typeface="Arial" panose="020B0604020202020204" pitchFamily="34" charset="0"/>
                        </a:rPr>
                        <a:t>Ressuscite-les Seigneur au jour que Tu as fixé selon Tes promesses vraies et honnêtes.</a:t>
                      </a:r>
                      <a:endParaRPr kumimoji="0" lang="fr-CA" sz="3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الموضع الذى هرب منه الحزن والكآبة والتنهد </a:t>
                      </a:r>
                      <a:r>
                        <a:rPr kumimoji="0" lang="ar-SA" sz="3700" b="0" i="0" u="none" strike="noStrike" cap="none" normalizeH="0" baseline="0" dirty="0" err="1">
                          <a:ln>
                            <a:noFill/>
                          </a:ln>
                          <a:solidFill>
                            <a:schemeClr val="tx1"/>
                          </a:solidFill>
                          <a:effectLst/>
                          <a:latin typeface="Arial" charset="0"/>
                          <a:cs typeface="Arial" charset="0"/>
                        </a:rPr>
                        <a:t>فى</a:t>
                      </a:r>
                      <a:r>
                        <a:rPr kumimoji="0" lang="ar-SA" sz="3700" b="0" i="0" u="none" strike="noStrike" cap="none" normalizeH="0" baseline="0" dirty="0">
                          <a:ln>
                            <a:noFill/>
                          </a:ln>
                          <a:solidFill>
                            <a:schemeClr val="tx1"/>
                          </a:solidFill>
                          <a:effectLst/>
                          <a:latin typeface="Arial" charset="0"/>
                          <a:cs typeface="Arial" charset="0"/>
                        </a:rPr>
                        <a:t> نور </a:t>
                      </a:r>
                      <a:r>
                        <a:rPr kumimoji="0" lang="ar-SA" sz="3700" b="0" i="0" u="none" strike="noStrike" cap="none" normalizeH="0" baseline="0" dirty="0" err="1">
                          <a:ln>
                            <a:noFill/>
                          </a:ln>
                          <a:solidFill>
                            <a:schemeClr val="tx1"/>
                          </a:solidFill>
                          <a:effectLst/>
                          <a:latin typeface="Arial" charset="0"/>
                          <a:cs typeface="Arial" charset="0"/>
                        </a:rPr>
                        <a:t>قديسيك</a:t>
                      </a:r>
                      <a:r>
                        <a:rPr kumimoji="0" lang="ar-SA" sz="3700" b="0" i="0" u="none" strike="noStrike" cap="none" normalizeH="0" baseline="0" dirty="0">
                          <a:ln>
                            <a:noFill/>
                          </a:ln>
                          <a:solidFill>
                            <a:schemeClr val="tx1"/>
                          </a:solidFill>
                          <a:effectLst/>
                          <a:latin typeface="Arial" charset="0"/>
                          <a:cs typeface="Arial" charset="0"/>
                        </a:rPr>
                        <a:t>.</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أقم أجسادهم </a:t>
                      </a:r>
                      <a:r>
                        <a:rPr kumimoji="0" lang="ar-SA" sz="3700" b="0" i="0" u="none" strike="noStrike" cap="none" normalizeH="0" baseline="0" dirty="0" err="1">
                          <a:ln>
                            <a:noFill/>
                          </a:ln>
                          <a:solidFill>
                            <a:schemeClr val="tx1"/>
                          </a:solidFill>
                          <a:effectLst/>
                          <a:latin typeface="Arial" charset="0"/>
                          <a:cs typeface="Arial" charset="0"/>
                        </a:rPr>
                        <a:t>فى</a:t>
                      </a:r>
                      <a:r>
                        <a:rPr kumimoji="0" lang="ar-SA" sz="3700" b="0" i="0" u="none" strike="noStrike" cap="none" normalizeH="0" baseline="0" dirty="0">
                          <a:ln>
                            <a:noFill/>
                          </a:ln>
                          <a:solidFill>
                            <a:schemeClr val="tx1"/>
                          </a:solidFill>
                          <a:effectLst/>
                          <a:latin typeface="Arial" charset="0"/>
                          <a:cs typeface="Arial" charset="0"/>
                        </a:rPr>
                        <a:t> اليوم الذى رَسمتهُ كمواعيدِكَ الحقيقية غير الكاذبة.</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789624654"/>
      </p:ext>
    </p:extLst>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44697" name="Group 25"/>
          <p:cNvGraphicFramePr>
            <a:graphicFrameLocks noGrp="1"/>
          </p:cNvGraphicFramePr>
          <p:nvPr>
            <p:ph sz="half" idx="1"/>
            <p:extLst>
              <p:ext uri="{D42A27DB-BD31-4B8C-83A1-F6EECF244321}">
                <p14:modId xmlns:p14="http://schemas.microsoft.com/office/powerpoint/2010/main" val="2242160201"/>
              </p:ext>
            </p:extLst>
          </p:nvPr>
        </p:nvGraphicFramePr>
        <p:xfrm>
          <a:off x="0" y="108359"/>
          <a:ext cx="12192001" cy="6258560"/>
        </p:xfrm>
        <a:graphic>
          <a:graphicData uri="http://schemas.openxmlformats.org/drawingml/2006/table">
            <a:tbl>
              <a:tblPr/>
              <a:tblGrid>
                <a:gridCol w="4402667">
                  <a:extLst>
                    <a:ext uri="{9D8B030D-6E8A-4147-A177-3AD203B41FA5}">
                      <a16:colId xmlns:a16="http://schemas.microsoft.com/office/drawing/2014/main" val="20000"/>
                    </a:ext>
                  </a:extLst>
                </a:gridCol>
                <a:gridCol w="4275667">
                  <a:extLst>
                    <a:ext uri="{9D8B030D-6E8A-4147-A177-3AD203B41FA5}">
                      <a16:colId xmlns:a16="http://schemas.microsoft.com/office/drawing/2014/main" val="20001"/>
                    </a:ext>
                  </a:extLst>
                </a:gridCol>
                <a:gridCol w="3513667">
                  <a:extLst>
                    <a:ext uri="{9D8B030D-6E8A-4147-A177-3AD203B41FA5}">
                      <a16:colId xmlns:a16="http://schemas.microsoft.com/office/drawing/2014/main" val="20002"/>
                    </a:ext>
                  </a:extLst>
                </a:gridCol>
              </a:tblGrid>
              <a:tr h="62585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err="1">
                          <a:ln>
                            <a:noFill/>
                          </a:ln>
                          <a:solidFill>
                            <a:schemeClr val="tx1"/>
                          </a:solidFill>
                          <a:effectLst/>
                          <a:latin typeface="Coptic1" pitchFamily="2" charset="0"/>
                          <a:cs typeface="Arial" charset="0"/>
                        </a:rPr>
                        <a:t>Eke~er,arizecye</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nwou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n~nia~gayon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n~te</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neke~pagglia</a:t>
                      </a:r>
                      <a:r>
                        <a:rPr kumimoji="0" lang="en-US" sz="3700" b="0" i="0" u="none" strike="noStrike" cap="none" normalizeH="0" baseline="0">
                          <a:ln>
                            <a:noFill/>
                          </a:ln>
                          <a:solidFill>
                            <a:schemeClr val="tx1"/>
                          </a:solidFill>
                          <a:effectLst/>
                          <a:latin typeface="Coptic1" pitchFamily="2" charset="0"/>
                          <a:cs typeface="Arial" charset="0"/>
                        </a:rPr>
                        <a:t>~: n/</a:t>
                      </a:r>
                      <a:r>
                        <a:rPr kumimoji="0" lang="en-US" sz="3700" b="0" i="0" u="none" strike="noStrike" cap="none" normalizeH="0" baseline="0" err="1">
                          <a:ln>
                            <a:noFill/>
                          </a:ln>
                          <a:solidFill>
                            <a:schemeClr val="tx1"/>
                          </a:solidFill>
                          <a:effectLst/>
                          <a:latin typeface="Coptic1" pitchFamily="2" charset="0"/>
                          <a:cs typeface="Arial" charset="0"/>
                        </a:rPr>
                        <a:t>e~te</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m~pe</a:t>
                      </a:r>
                      <a:r>
                        <a:rPr kumimoji="0" lang="en-US" sz="3700" b="0" i="0" u="none" strike="noStrike" cap="none" normalizeH="0" baseline="0">
                          <a:ln>
                            <a:noFill/>
                          </a:ln>
                          <a:solidFill>
                            <a:schemeClr val="tx1"/>
                          </a:solidFill>
                          <a:effectLst/>
                          <a:latin typeface="Coptic1" pitchFamily="2" charset="0"/>
                          <a:cs typeface="Arial" charset="0"/>
                        </a:rPr>
                        <a:t> bal </a:t>
                      </a:r>
                      <a:r>
                        <a:rPr kumimoji="0" lang="en-US" sz="3700" b="0" i="0" u="none" strike="noStrike" cap="none" normalizeH="0" baseline="0" err="1">
                          <a:ln>
                            <a:noFill/>
                          </a:ln>
                          <a:solidFill>
                            <a:schemeClr val="tx1"/>
                          </a:solidFill>
                          <a:effectLst/>
                          <a:latin typeface="Coptic1" pitchFamily="2" charset="0"/>
                          <a:cs typeface="Arial" charset="0"/>
                        </a:rPr>
                        <a:t>nau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e~rwou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oude</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m~pe</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masj</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coymou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oude</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m~poui</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e~h~r</a:t>
                      </a:r>
                      <a:r>
                        <a:rPr kumimoji="0" lang="en-US" sz="3700" b="0" i="0" u="none" strike="noStrike" cap="none" normalizeH="0" baseline="0">
                          <a:ln>
                            <a:noFill/>
                          </a:ln>
                          <a:solidFill>
                            <a:schemeClr val="tx1"/>
                          </a:solidFill>
                          <a:effectLst/>
                          <a:latin typeface="Coptic1" pitchFamily="2" charset="0"/>
                          <a:cs typeface="Arial" charset="0"/>
                        </a:rPr>
                        <a:t>/</a:t>
                      </a:r>
                      <a:r>
                        <a:rPr kumimoji="0" lang="en-US" sz="3700" b="0" i="0" u="none" strike="noStrike" cap="none" normalizeH="0" baseline="0" err="1">
                          <a:ln>
                            <a:noFill/>
                          </a:ln>
                          <a:solidFill>
                            <a:schemeClr val="tx1"/>
                          </a:solidFill>
                          <a:effectLst/>
                          <a:latin typeface="Coptic1" pitchFamily="2" charset="0"/>
                          <a:cs typeface="Arial" charset="0"/>
                        </a:rPr>
                        <a:t>i</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e~jen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p~h</a:t>
                      </a:r>
                      <a:r>
                        <a:rPr kumimoji="0" lang="en-US" sz="3700" b="0" i="0" u="none" strike="noStrike" cap="none" normalizeH="0" baseline="0">
                          <a:ln>
                            <a:noFill/>
                          </a:ln>
                          <a:solidFill>
                            <a:schemeClr val="tx1"/>
                          </a:solidFill>
                          <a:effectLst/>
                          <a:latin typeface="Coptic1" pitchFamily="2" charset="0"/>
                          <a:cs typeface="Arial" charset="0"/>
                        </a:rPr>
                        <a:t>/t </a:t>
                      </a:r>
                      <a:r>
                        <a:rPr kumimoji="0" lang="en-US" sz="3700" b="0" i="0" u="none" strike="noStrike" cap="none" normalizeH="0" baseline="0" err="1">
                          <a:ln>
                            <a:noFill/>
                          </a:ln>
                          <a:solidFill>
                            <a:schemeClr val="tx1"/>
                          </a:solidFill>
                          <a:effectLst/>
                          <a:latin typeface="Coptic1" pitchFamily="2" charset="0"/>
                          <a:cs typeface="Arial" charset="0"/>
                        </a:rPr>
                        <a:t>n~rwmi</a:t>
                      </a:r>
                      <a:r>
                        <a:rPr kumimoji="0" lang="en-US" sz="3700" b="0" i="0" u="none" strike="noStrike" cap="none" normalizeH="0" baseline="0">
                          <a:ln>
                            <a:noFill/>
                          </a:ln>
                          <a:solidFill>
                            <a:schemeClr val="tx1"/>
                          </a:solidFill>
                          <a:effectLst/>
                          <a:latin typeface="Coptic1" pitchFamily="2" charset="0"/>
                          <a:cs typeface="Arial" charset="0"/>
                        </a:rPr>
                        <a:t>. N/</a:t>
                      </a:r>
                      <a:r>
                        <a:rPr kumimoji="0" lang="en-US" sz="3700" b="0" i="0" u="none" strike="noStrike" cap="none" normalizeH="0" baseline="0" err="1">
                          <a:ln>
                            <a:noFill/>
                          </a:ln>
                          <a:solidFill>
                            <a:schemeClr val="tx1"/>
                          </a:solidFill>
                          <a:effectLst/>
                          <a:latin typeface="Coptic1" pitchFamily="2" charset="0"/>
                          <a:cs typeface="Arial" charset="0"/>
                        </a:rPr>
                        <a:t>e~takcebtwtou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Vnou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n~n</a:t>
                      </a:r>
                      <a:r>
                        <a:rPr kumimoji="0" lang="en-US" sz="3700" b="0" i="0" u="none" strike="noStrike" cap="none" normalizeH="0" baseline="0">
                          <a:ln>
                            <a:noFill/>
                          </a:ln>
                          <a:solidFill>
                            <a:schemeClr val="tx1"/>
                          </a:solidFill>
                          <a:effectLst/>
                          <a:latin typeface="Coptic1" pitchFamily="2" charset="0"/>
                          <a:cs typeface="Arial" charset="0"/>
                        </a:rPr>
                        <a:t>/</a:t>
                      </a:r>
                      <a:r>
                        <a:rPr kumimoji="0" lang="en-US" sz="3700" b="0" i="0" u="none" strike="noStrike" cap="none" normalizeH="0" baseline="0" err="1">
                          <a:ln>
                            <a:noFill/>
                          </a:ln>
                          <a:solidFill>
                            <a:schemeClr val="tx1"/>
                          </a:solidFill>
                          <a:effectLst/>
                          <a:latin typeface="Coptic1" pitchFamily="2" charset="0"/>
                          <a:cs typeface="Arial" charset="0"/>
                        </a:rPr>
                        <a:t>eymei</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m~pekran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e~youab</a:t>
                      </a:r>
                      <a:r>
                        <a:rPr kumimoji="0" lang="en-US" sz="3700" b="0" i="0" u="none" strike="noStrike" cap="none" normalizeH="0" baseline="0">
                          <a:ln>
                            <a:noFill/>
                          </a:ln>
                          <a:solidFill>
                            <a:schemeClr val="tx1"/>
                          </a:solidFill>
                          <a:effectLst/>
                          <a:latin typeface="Coptic1" pitchFamily="2" charset="0"/>
                          <a:cs typeface="Arial" charset="0"/>
                        </a:rPr>
                        <a:t>.</a:t>
                      </a:r>
                    </a:p>
                  </a:txBody>
                  <a:tcPr marL="120000" marR="120000" marT="0" marB="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Accorde-leur les biens que Tu as promis : ce que l’œil n’a jamais vu, que l’oreille n’a jamais entendu, que le cœur de l’homme n’a jamais conçu </a:t>
                      </a:r>
                      <a:r>
                        <a:rPr lang="fr-FR" sz="3200" kern="1200" dirty="0">
                          <a:solidFill>
                            <a:schemeClr val="tx1"/>
                          </a:solidFill>
                          <a:effectLst/>
                          <a:latin typeface="Arial" panose="020B0604020202020204" pitchFamily="34" charset="0"/>
                          <a:ea typeface="+mn-ea"/>
                          <a:cs typeface="Arial" panose="020B0604020202020204" pitchFamily="34" charset="0"/>
                        </a:rPr>
                        <a:t>et que Tu as préparés, ô Dieu, pour ceux qui aiment Ton saint Nom.</a:t>
                      </a:r>
                      <a:endParaRPr kumimoji="0" lang="fr-CA" sz="3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0000" marR="120000" marT="0" marB="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هَب لهم خيرات مواعيدك.  ما لم تره عين ولم تسمع به أذن ولم يخطر على قلب بشر ما أعدَدتَه يا الله </a:t>
                      </a:r>
                      <a:r>
                        <a:rPr kumimoji="0" lang="ar-SA" sz="4300" b="0" i="0" u="none" strike="noStrike" cap="none" normalizeH="0" baseline="0" dirty="0" err="1">
                          <a:ln>
                            <a:noFill/>
                          </a:ln>
                          <a:solidFill>
                            <a:schemeClr val="tx1"/>
                          </a:solidFill>
                          <a:effectLst/>
                          <a:latin typeface="Arial" charset="0"/>
                          <a:cs typeface="Arial" charset="0"/>
                        </a:rPr>
                        <a:t>لمُحبى</a:t>
                      </a:r>
                      <a:r>
                        <a:rPr kumimoji="0" lang="ar-SA" sz="4300" b="0" i="0" u="none" strike="noStrike" cap="none" normalizeH="0" baseline="0" dirty="0">
                          <a:ln>
                            <a:noFill/>
                          </a:ln>
                          <a:solidFill>
                            <a:schemeClr val="tx1"/>
                          </a:solidFill>
                          <a:effectLst/>
                          <a:latin typeface="Arial" charset="0"/>
                          <a:cs typeface="Arial" charset="0"/>
                        </a:rPr>
                        <a:t> اسمُكَ القدوس.</a:t>
                      </a:r>
                      <a:endParaRPr kumimoji="0" lang="en-CA" sz="4300" b="0" i="0" u="none" strike="noStrike" cap="none" normalizeH="0" baseline="0" dirty="0">
                        <a:ln>
                          <a:noFill/>
                        </a:ln>
                        <a:solidFill>
                          <a:schemeClr val="tx1"/>
                        </a:solidFill>
                        <a:effectLst/>
                        <a:latin typeface="Arial" charset="0"/>
                        <a:cs typeface="Arial" charset="0"/>
                      </a:endParaRPr>
                    </a:p>
                  </a:txBody>
                  <a:tcPr marL="120000" marR="120000" marT="0" marB="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52321616"/>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46743" name="Group 23"/>
          <p:cNvGraphicFramePr>
            <a:graphicFrameLocks noGrp="1"/>
          </p:cNvGraphicFramePr>
          <p:nvPr>
            <p:ph sz="half" idx="1"/>
            <p:extLst>
              <p:ext uri="{D42A27DB-BD31-4B8C-83A1-F6EECF244321}">
                <p14:modId xmlns:p14="http://schemas.microsoft.com/office/powerpoint/2010/main" val="3950726269"/>
              </p:ext>
            </p:extLst>
          </p:nvPr>
        </p:nvGraphicFramePr>
        <p:xfrm>
          <a:off x="0" y="0"/>
          <a:ext cx="12192000" cy="6392333"/>
        </p:xfrm>
        <a:graphic>
          <a:graphicData uri="http://schemas.openxmlformats.org/drawingml/2006/table">
            <a:tbl>
              <a:tblPr/>
              <a:tblGrid>
                <a:gridCol w="4470400">
                  <a:extLst>
                    <a:ext uri="{9D8B030D-6E8A-4147-A177-3AD203B41FA5}">
                      <a16:colId xmlns:a16="http://schemas.microsoft.com/office/drawing/2014/main" val="20000"/>
                    </a:ext>
                  </a:extLst>
                </a:gridCol>
                <a:gridCol w="4445000">
                  <a:extLst>
                    <a:ext uri="{9D8B030D-6E8A-4147-A177-3AD203B41FA5}">
                      <a16:colId xmlns:a16="http://schemas.microsoft.com/office/drawing/2014/main" val="20001"/>
                    </a:ext>
                  </a:extLst>
                </a:gridCol>
                <a:gridCol w="3276600">
                  <a:extLst>
                    <a:ext uri="{9D8B030D-6E8A-4147-A177-3AD203B41FA5}">
                      <a16:colId xmlns:a16="http://schemas.microsoft.com/office/drawing/2014/main" val="20002"/>
                    </a:ext>
                  </a:extLst>
                </a:gridCol>
              </a:tblGrid>
              <a:tr h="639233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a:ln>
                            <a:noFill/>
                          </a:ln>
                          <a:solidFill>
                            <a:schemeClr val="tx1"/>
                          </a:solidFill>
                          <a:effectLst/>
                          <a:latin typeface="Coptic1" pitchFamily="2" charset="0"/>
                          <a:cs typeface="Arial" charset="0"/>
                        </a:rPr>
                        <a:t>je </a:t>
                      </a:r>
                      <a:r>
                        <a:rPr kumimoji="0" lang="en-US" sz="3700" b="0" i="0" u="none" strike="noStrike" cap="none" normalizeH="0" baseline="0" err="1">
                          <a:ln>
                            <a:noFill/>
                          </a:ln>
                          <a:solidFill>
                            <a:schemeClr val="tx1"/>
                          </a:solidFill>
                          <a:effectLst/>
                          <a:latin typeface="Coptic1" pitchFamily="2" charset="0"/>
                          <a:cs typeface="Arial" charset="0"/>
                        </a:rPr>
                        <a:t>m~mon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mou</a:t>
                      </a:r>
                      <a:r>
                        <a:rPr kumimoji="0" lang="en-US" sz="3700" b="0" i="0" u="none" strike="noStrike" cap="none" normalizeH="0" baseline="0">
                          <a:ln>
                            <a:noFill/>
                          </a:ln>
                          <a:solidFill>
                            <a:schemeClr val="tx1"/>
                          </a:solidFill>
                          <a:effectLst/>
                          <a:latin typeface="Coptic1" pitchFamily="2" charset="0"/>
                          <a:cs typeface="Arial" charset="0"/>
                        </a:rPr>
                        <a:t> sop </a:t>
                      </a:r>
                      <a:r>
                        <a:rPr kumimoji="0" lang="en-US" sz="3700" b="0" i="0" u="none" strike="noStrike" cap="none" normalizeH="0" baseline="0" err="1">
                          <a:ln>
                            <a:noFill/>
                          </a:ln>
                          <a:solidFill>
                            <a:schemeClr val="tx1"/>
                          </a:solidFill>
                          <a:effectLst/>
                          <a:latin typeface="Coptic1" pitchFamily="2" charset="0"/>
                          <a:cs typeface="Arial" charset="0"/>
                        </a:rPr>
                        <a:t>n~neke~biaik</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alla</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ououwteb</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e~bol</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pe</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Icje</a:t>
                      </a:r>
                      <a:r>
                        <a:rPr kumimoji="0" lang="en-US" sz="3700" b="0" i="0" u="none" strike="noStrike" cap="none" normalizeH="0" baseline="0">
                          <a:ln>
                            <a:noFill/>
                          </a:ln>
                          <a:solidFill>
                            <a:schemeClr val="tx1"/>
                          </a:solidFill>
                          <a:effectLst/>
                          <a:latin typeface="Coptic1" pitchFamily="2" charset="0"/>
                          <a:cs typeface="Arial" charset="0"/>
                        </a:rPr>
                        <a:t> de </a:t>
                      </a:r>
                      <a:r>
                        <a:rPr kumimoji="0" lang="en-US" sz="3700" b="0" i="0" u="none" strike="noStrike" cap="none" normalizeH="0" baseline="0" err="1">
                          <a:ln>
                            <a:noFill/>
                          </a:ln>
                          <a:solidFill>
                            <a:schemeClr val="tx1"/>
                          </a:solidFill>
                          <a:effectLst/>
                          <a:latin typeface="Coptic1" pitchFamily="2" charset="0"/>
                          <a:cs typeface="Arial" charset="0"/>
                        </a:rPr>
                        <a:t>ouon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oumeta~mel</a:t>
                      </a:r>
                      <a:r>
                        <a:rPr kumimoji="0" lang="en-US" sz="3700" b="0" i="0" u="none" strike="noStrike" cap="none" normalizeH="0" baseline="0">
                          <a:ln>
                            <a:noFill/>
                          </a:ln>
                          <a:solidFill>
                            <a:schemeClr val="tx1"/>
                          </a:solidFill>
                          <a:effectLst/>
                          <a:latin typeface="Coptic1" pitchFamily="2" charset="0"/>
                          <a:cs typeface="Arial" charset="0"/>
                        </a:rPr>
                        <a:t>/c [</a:t>
                      </a:r>
                      <a:r>
                        <a:rPr kumimoji="0" lang="en-US" sz="3700" b="0" i="0" u="none" strike="noStrike" cap="none" normalizeH="0" baseline="0" err="1">
                          <a:ln>
                            <a:noFill/>
                          </a:ln>
                          <a:solidFill>
                            <a:schemeClr val="tx1"/>
                          </a:solidFill>
                          <a:effectLst/>
                          <a:latin typeface="Coptic1" pitchFamily="2" charset="0"/>
                          <a:cs typeface="Arial" charset="0"/>
                        </a:rPr>
                        <a:t>ie~rwou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ie</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oumetat</a:t>
                      </a:r>
                      <a:r>
                        <a:rPr kumimoji="0" lang="en-US" sz="3700" b="0" i="0" u="none" strike="noStrike" cap="none" normalizeH="0" baseline="0">
                          <a:ln>
                            <a:noFill/>
                          </a:ln>
                          <a:solidFill>
                            <a:schemeClr val="tx1"/>
                          </a:solidFill>
                          <a:effectLst/>
                          <a:latin typeface="Coptic1" pitchFamily="2" charset="0"/>
                          <a:cs typeface="Arial" charset="0"/>
                        </a:rPr>
                        <a:t>]</a:t>
                      </a:r>
                      <a:r>
                        <a:rPr kumimoji="0" lang="en-US" sz="3700" b="0" i="0" u="none" strike="noStrike" cap="none" normalizeH="0" baseline="0" err="1">
                          <a:ln>
                            <a:noFill/>
                          </a:ln>
                          <a:solidFill>
                            <a:schemeClr val="tx1"/>
                          </a:solidFill>
                          <a:effectLst/>
                          <a:latin typeface="Coptic1" pitchFamily="2" charset="0"/>
                          <a:cs typeface="Arial" charset="0"/>
                        </a:rPr>
                        <a:t>h~y</a:t>
                      </a:r>
                      <a:r>
                        <a:rPr kumimoji="0" lang="en-US" sz="3700" b="0" i="0" u="none" strike="noStrike" cap="none" normalizeH="0" baseline="0">
                          <a:ln>
                            <a:noFill/>
                          </a:ln>
                          <a:solidFill>
                            <a:schemeClr val="tx1"/>
                          </a:solidFill>
                          <a:effectLst/>
                          <a:latin typeface="Coptic1" pitchFamily="2" charset="0"/>
                          <a:cs typeface="Arial" charset="0"/>
                        </a:rPr>
                        <a:t>/f </a:t>
                      </a:r>
                      <a:r>
                        <a:rPr kumimoji="0" lang="en-US" sz="3700" b="0" i="0" u="none" strike="noStrike" cap="none" normalizeH="0" baseline="0" err="1">
                          <a:ln>
                            <a:noFill/>
                          </a:ln>
                          <a:solidFill>
                            <a:schemeClr val="tx1"/>
                          </a:solidFill>
                          <a:effectLst/>
                          <a:latin typeface="Coptic1" pitchFamily="2" charset="0"/>
                          <a:cs typeface="Arial" charset="0"/>
                        </a:rPr>
                        <a:t>hwc</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rwmi</a:t>
                      </a:r>
                      <a:r>
                        <a:rPr kumimoji="0" lang="en-US" sz="3700" b="0" i="0" u="none" strike="noStrike" cap="none" normalizeH="0" baseline="0">
                          <a:ln>
                            <a:noFill/>
                          </a:ln>
                          <a:solidFill>
                            <a:schemeClr val="tx1"/>
                          </a:solidFill>
                          <a:effectLst/>
                          <a:latin typeface="Coptic1" pitchFamily="2" charset="0"/>
                          <a:cs typeface="Arial" charset="0"/>
                        </a:rPr>
                        <a:t>: e~ </a:t>
                      </a:r>
                      <a:r>
                        <a:rPr kumimoji="0" lang="en-US" sz="3700" b="0" i="0" u="none" strike="noStrike" cap="none" normalizeH="0" baseline="0" err="1">
                          <a:ln>
                            <a:noFill/>
                          </a:ln>
                          <a:solidFill>
                            <a:schemeClr val="tx1"/>
                          </a:solidFill>
                          <a:effectLst/>
                          <a:latin typeface="Coptic1" pitchFamily="2" charset="0"/>
                          <a:cs typeface="Arial" charset="0"/>
                        </a:rPr>
                        <a:t>auervorin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n~oucarx</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ouoh</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auswpi</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qen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paikocmoc</a:t>
                      </a:r>
                      <a:r>
                        <a:rPr kumimoji="0" lang="en-US" sz="3700" b="0" i="0" u="none" strike="noStrike" cap="none" normalizeH="0" baseline="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Car pour Tes serviteurs il n’est point de mort mais  un </a:t>
                      </a:r>
                      <a:r>
                        <a:rPr lang="fr-FR" sz="3200" kern="1200" dirty="0">
                          <a:solidFill>
                            <a:schemeClr val="tx1"/>
                          </a:solidFill>
                          <a:effectLst/>
                          <a:latin typeface="Arial" panose="020B0604020202020204" pitchFamily="34" charset="0"/>
                          <a:ea typeface="+mn-ea"/>
                          <a:cs typeface="Arial" panose="020B0604020202020204" pitchFamily="34" charset="0"/>
                        </a:rPr>
                        <a:t>passage. S’ils se sont rendus humainement coupables de négligences ou de gaspillages alors qu’ils étaient revêtus d’un corps et habitaient ce monde,</a:t>
                      </a:r>
                      <a:endParaRPr kumimoji="0" lang="fr-CA" sz="3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err="1">
                          <a:ln>
                            <a:noFill/>
                          </a:ln>
                          <a:solidFill>
                            <a:schemeClr val="tx1"/>
                          </a:solidFill>
                          <a:effectLst/>
                          <a:latin typeface="Arial" charset="0"/>
                          <a:cs typeface="Arial" charset="0"/>
                        </a:rPr>
                        <a:t>لانه</a:t>
                      </a:r>
                      <a:r>
                        <a:rPr kumimoji="0" lang="ar-SA" sz="4300" b="0" i="0" u="none" strike="noStrike" cap="none" normalizeH="0" baseline="0" dirty="0">
                          <a:ln>
                            <a:noFill/>
                          </a:ln>
                          <a:solidFill>
                            <a:schemeClr val="tx1"/>
                          </a:solidFill>
                          <a:effectLst/>
                          <a:latin typeface="Arial" charset="0"/>
                          <a:cs typeface="Arial" charset="0"/>
                        </a:rPr>
                        <a:t> لا يكونُ موتٌ لعبيدِكَ بل هو انتقال وإن كان لحقهم توانٍ أو تفريطٍ كبشر وقد لبسوا جسداً وسكنوا </a:t>
                      </a:r>
                      <a:r>
                        <a:rPr kumimoji="0" lang="ar-SA" sz="4300" b="0" i="0" u="none" strike="noStrike" cap="none" normalizeH="0" baseline="0" dirty="0" err="1">
                          <a:ln>
                            <a:noFill/>
                          </a:ln>
                          <a:solidFill>
                            <a:schemeClr val="tx1"/>
                          </a:solidFill>
                          <a:effectLst/>
                          <a:latin typeface="Arial" charset="0"/>
                          <a:cs typeface="Arial" charset="0"/>
                        </a:rPr>
                        <a:t>فى</a:t>
                      </a:r>
                      <a:r>
                        <a:rPr kumimoji="0" lang="ar-SA" sz="4300" b="0" i="0" u="none" strike="noStrike" cap="none" normalizeH="0" baseline="0" dirty="0">
                          <a:ln>
                            <a:noFill/>
                          </a:ln>
                          <a:solidFill>
                            <a:schemeClr val="tx1"/>
                          </a:solidFill>
                          <a:effectLst/>
                          <a:latin typeface="Arial" charset="0"/>
                          <a:cs typeface="Arial" charset="0"/>
                        </a:rPr>
                        <a:t> هذا العالم.</a:t>
                      </a: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330473422"/>
      </p:ext>
    </p:extLst>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80885" name="Group 21"/>
          <p:cNvGraphicFramePr>
            <a:graphicFrameLocks noGrp="1"/>
          </p:cNvGraphicFramePr>
          <p:nvPr>
            <p:ph sz="half" idx="1"/>
            <p:extLst>
              <p:ext uri="{D42A27DB-BD31-4B8C-83A1-F6EECF244321}">
                <p14:modId xmlns:p14="http://schemas.microsoft.com/office/powerpoint/2010/main" val="1921250083"/>
              </p:ext>
            </p:extLst>
          </p:nvPr>
        </p:nvGraphicFramePr>
        <p:xfrm>
          <a:off x="0" y="0"/>
          <a:ext cx="12192000" cy="6918960"/>
        </p:xfrm>
        <a:graphic>
          <a:graphicData uri="http://schemas.openxmlformats.org/drawingml/2006/table">
            <a:tbl>
              <a:tblPr/>
              <a:tblGrid>
                <a:gridCol w="4402667">
                  <a:extLst>
                    <a:ext uri="{9D8B030D-6E8A-4147-A177-3AD203B41FA5}">
                      <a16:colId xmlns:a16="http://schemas.microsoft.com/office/drawing/2014/main" val="20000"/>
                    </a:ext>
                  </a:extLst>
                </a:gridCol>
                <a:gridCol w="4343400">
                  <a:extLst>
                    <a:ext uri="{9D8B030D-6E8A-4147-A177-3AD203B41FA5}">
                      <a16:colId xmlns:a16="http://schemas.microsoft.com/office/drawing/2014/main" val="20001"/>
                    </a:ext>
                  </a:extLst>
                </a:gridCol>
                <a:gridCol w="3445933">
                  <a:extLst>
                    <a:ext uri="{9D8B030D-6E8A-4147-A177-3AD203B41FA5}">
                      <a16:colId xmlns:a16="http://schemas.microsoft.com/office/drawing/2014/main" val="20002"/>
                    </a:ext>
                  </a:extLst>
                </a:gridCol>
              </a:tblGrid>
              <a:tr h="67767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none" strike="noStrike" cap="none" normalizeH="0" baseline="0" dirty="0" err="1">
                          <a:ln>
                            <a:noFill/>
                          </a:ln>
                          <a:solidFill>
                            <a:schemeClr val="tx1"/>
                          </a:solidFill>
                          <a:effectLst/>
                          <a:latin typeface="Coptic1" pitchFamily="2" charset="0"/>
                          <a:cs typeface="Arial" charset="0"/>
                        </a:rPr>
                        <a:t>N~yok</a:t>
                      </a:r>
                      <a:r>
                        <a:rPr kumimoji="0" lang="en-US" sz="3100" b="0" i="0" u="none" strike="noStrike" cap="none" normalizeH="0" baseline="0" dirty="0">
                          <a:ln>
                            <a:noFill/>
                          </a:ln>
                          <a:solidFill>
                            <a:schemeClr val="tx1"/>
                          </a:solidFill>
                          <a:effectLst/>
                          <a:latin typeface="Coptic1" pitchFamily="2" charset="0"/>
                          <a:cs typeface="Arial" charset="0"/>
                        </a:rPr>
                        <a:t> de </a:t>
                      </a:r>
                      <a:r>
                        <a:rPr kumimoji="0" lang="en-US" sz="3100" b="0" i="0" u="none" strike="noStrike" cap="none" normalizeH="0" baseline="0" dirty="0" err="1">
                          <a:ln>
                            <a:noFill/>
                          </a:ln>
                          <a:solidFill>
                            <a:schemeClr val="tx1"/>
                          </a:solidFill>
                          <a:effectLst/>
                          <a:latin typeface="Coptic1" pitchFamily="2" charset="0"/>
                          <a:cs typeface="Arial" charset="0"/>
                        </a:rPr>
                        <a:t>hwc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a~gayoc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ouoh</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m~mairwmi</a:t>
                      </a:r>
                      <a:r>
                        <a:rPr kumimoji="0" lang="en-US" sz="3100" b="0" i="0" u="none" strike="noStrike" cap="none" normalizeH="0" baseline="0" dirty="0">
                          <a:ln>
                            <a:noFill/>
                          </a:ln>
                          <a:solidFill>
                            <a:schemeClr val="tx1"/>
                          </a:solidFill>
                          <a:effectLst/>
                          <a:latin typeface="Coptic1" pitchFamily="2" charset="0"/>
                          <a:cs typeface="Arial" charset="0"/>
                        </a:rPr>
                        <a:t> V} </a:t>
                      </a:r>
                      <a:r>
                        <a:rPr kumimoji="0" lang="en-US" sz="3100" b="0" i="0" u="none" strike="noStrike" cap="none" normalizeH="0" baseline="0" dirty="0" err="1">
                          <a:ln>
                            <a:noFill/>
                          </a:ln>
                          <a:solidFill>
                            <a:schemeClr val="tx1"/>
                          </a:solidFill>
                          <a:effectLst/>
                          <a:latin typeface="Coptic1" pitchFamily="2" charset="0"/>
                          <a:cs typeface="Arial" charset="0"/>
                        </a:rPr>
                        <a:t>arikataxioin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neke~biaik</a:t>
                      </a:r>
                      <a:r>
                        <a:rPr kumimoji="0" lang="en-US" sz="3100" b="0" i="0" u="none" strike="noStrike" cap="none" normalizeH="0" baseline="0" dirty="0">
                          <a:ln>
                            <a:noFill/>
                          </a:ln>
                          <a:solidFill>
                            <a:schemeClr val="tx1"/>
                          </a:solidFill>
                          <a:effectLst/>
                          <a:latin typeface="Coptic1" pitchFamily="2" charset="0"/>
                          <a:cs typeface="Arial" charset="0"/>
                        </a:rPr>
                        <a:t> n~,~</a:t>
                      </a:r>
                      <a:r>
                        <a:rPr kumimoji="0" lang="en-US" sz="3100" b="0" i="0" u="none" strike="noStrike" cap="none" normalizeH="0" baseline="0" dirty="0" err="1">
                          <a:ln>
                            <a:noFill/>
                          </a:ln>
                          <a:solidFill>
                            <a:schemeClr val="tx1"/>
                          </a:solidFill>
                          <a:effectLst/>
                          <a:latin typeface="Coptic1" pitchFamily="2" charset="0"/>
                          <a:cs typeface="Arial" charset="0"/>
                        </a:rPr>
                        <a:t>rictia~noc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n~oryodoxoc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etqen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oikoumen</a:t>
                      </a:r>
                      <a:r>
                        <a:rPr kumimoji="0" lang="en-US" sz="3100" b="0" i="0" u="none" strike="noStrike" cap="none" normalizeH="0" baseline="0" dirty="0">
                          <a:ln>
                            <a:noFill/>
                          </a:ln>
                          <a:solidFill>
                            <a:schemeClr val="tx1"/>
                          </a:solidFill>
                          <a:effectLst/>
                          <a:latin typeface="Coptic1" pitchFamily="2" charset="0"/>
                          <a:cs typeface="Arial" charset="0"/>
                        </a:rPr>
                        <a:t>/ t/</a:t>
                      </a:r>
                      <a:r>
                        <a:rPr kumimoji="0" lang="en-US" sz="3100" b="0" i="0" u="none" strike="noStrike" cap="none" normalizeH="0" baseline="0" dirty="0" err="1">
                          <a:ln>
                            <a:noFill/>
                          </a:ln>
                          <a:solidFill>
                            <a:schemeClr val="tx1"/>
                          </a:solidFill>
                          <a:effectLst/>
                          <a:latin typeface="Coptic1" pitchFamily="2" charset="0"/>
                          <a:cs typeface="Arial" charset="0"/>
                        </a:rPr>
                        <a:t>rc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icjen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niman~sai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n~te</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v~r</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sa</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nefman~hwtp</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nem</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icjen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pemh</a:t>
                      </a:r>
                      <a:r>
                        <a:rPr kumimoji="0" lang="en-US" sz="3100" b="0" i="0" u="none" strike="noStrike" cap="none" normalizeH="0" baseline="0" dirty="0">
                          <a:ln>
                            <a:noFill/>
                          </a:ln>
                          <a:solidFill>
                            <a:schemeClr val="tx1"/>
                          </a:solidFill>
                          <a:effectLst/>
                          <a:latin typeface="Coptic1" pitchFamily="2" charset="0"/>
                          <a:cs typeface="Arial" charset="0"/>
                        </a:rPr>
                        <a:t>/t </a:t>
                      </a:r>
                      <a:r>
                        <a:rPr kumimoji="0" lang="en-US" sz="3100" b="0" i="0" u="none" strike="noStrike" cap="none" normalizeH="0" baseline="0" dirty="0" err="1">
                          <a:ln>
                            <a:noFill/>
                          </a:ln>
                          <a:solidFill>
                            <a:schemeClr val="tx1"/>
                          </a:solidFill>
                          <a:effectLst/>
                          <a:latin typeface="Coptic1" pitchFamily="2" charset="0"/>
                          <a:cs typeface="Arial" charset="0"/>
                        </a:rPr>
                        <a:t>sa</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v~r</a:t>
                      </a:r>
                      <a:r>
                        <a:rPr kumimoji="0" lang="en-US" sz="3100" b="0" i="0" u="none" strike="noStrike" cap="none" normalizeH="0" baseline="0" dirty="0">
                          <a:ln>
                            <a:noFill/>
                          </a:ln>
                          <a:solidFill>
                            <a:schemeClr val="tx1"/>
                          </a:solidFill>
                          <a:effectLst/>
                          <a:latin typeface="Coptic1" pitchFamily="2" charset="0"/>
                          <a:cs typeface="Arial" charset="0"/>
                        </a:rPr>
                        <a:t>/c: </a:t>
                      </a:r>
                      <a:r>
                        <a:rPr kumimoji="0" lang="en-US" sz="3100" b="0" i="0" u="none" strike="noStrike" cap="none" normalizeH="0" baseline="0" dirty="0" err="1">
                          <a:ln>
                            <a:noFill/>
                          </a:ln>
                          <a:solidFill>
                            <a:schemeClr val="tx1"/>
                          </a:solidFill>
                          <a:effectLst/>
                          <a:latin typeface="Coptic1" pitchFamily="2" charset="0"/>
                          <a:cs typeface="Arial" charset="0"/>
                        </a:rPr>
                        <a:t>piouai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piouai</a:t>
                      </a:r>
                      <a:r>
                        <a:rPr kumimoji="0" lang="en-US" sz="3100" b="0" i="0" u="none" strike="noStrike" cap="none" normalizeH="0" baseline="0" dirty="0">
                          <a:ln>
                            <a:noFill/>
                          </a:ln>
                          <a:solidFill>
                            <a:schemeClr val="tx1"/>
                          </a:solidFill>
                          <a:effectLst/>
                          <a:latin typeface="Coptic1" pitchFamily="2" charset="0"/>
                          <a:cs typeface="Arial" charset="0"/>
                        </a:rPr>
                        <a:t> kata </a:t>
                      </a:r>
                      <a:r>
                        <a:rPr kumimoji="0" lang="en-US" sz="3100" b="0" i="0" u="none" strike="noStrike" cap="none" normalizeH="0" baseline="0" dirty="0" err="1">
                          <a:ln>
                            <a:noFill/>
                          </a:ln>
                          <a:solidFill>
                            <a:schemeClr val="tx1"/>
                          </a:solidFill>
                          <a:effectLst/>
                          <a:latin typeface="Coptic1" pitchFamily="2" charset="0"/>
                          <a:cs typeface="Arial" charset="0"/>
                        </a:rPr>
                        <a:t>pefran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nem</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oui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oui</a:t>
                      </a:r>
                      <a:r>
                        <a:rPr kumimoji="0" lang="en-US" sz="3100" b="0" i="0" u="none" strike="noStrike" cap="none" normalizeH="0" baseline="0" dirty="0">
                          <a:ln>
                            <a:noFill/>
                          </a:ln>
                          <a:solidFill>
                            <a:schemeClr val="tx1"/>
                          </a:solidFill>
                          <a:effectLst/>
                          <a:latin typeface="Coptic1" pitchFamily="2" charset="0"/>
                          <a:cs typeface="Arial" charset="0"/>
                        </a:rPr>
                        <a:t>~ kata </a:t>
                      </a:r>
                      <a:r>
                        <a:rPr kumimoji="0" lang="en-US" sz="3100" b="0" i="0" u="none" strike="noStrike" cap="none" normalizeH="0" baseline="0" dirty="0" err="1">
                          <a:ln>
                            <a:noFill/>
                          </a:ln>
                          <a:solidFill>
                            <a:schemeClr val="tx1"/>
                          </a:solidFill>
                          <a:effectLst/>
                          <a:latin typeface="Coptic1" pitchFamily="2" charset="0"/>
                          <a:cs typeface="Arial" charset="0"/>
                        </a:rPr>
                        <a:t>pecran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Kurie</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mam~ton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nwou</a:t>
                      </a:r>
                      <a:r>
                        <a:rPr kumimoji="0" lang="en-US" sz="3100" b="0" i="0" u="none" strike="noStrike" cap="none" normalizeH="0" baseline="0" dirty="0">
                          <a:ln>
                            <a:noFill/>
                          </a:ln>
                          <a:solidFill>
                            <a:schemeClr val="tx1"/>
                          </a:solidFill>
                          <a:effectLst/>
                          <a:latin typeface="Coptic1" pitchFamily="2" charset="0"/>
                          <a:cs typeface="Arial" charset="0"/>
                        </a:rPr>
                        <a:t> ,w </a:t>
                      </a:r>
                      <a:r>
                        <a:rPr kumimoji="0" lang="en-US" sz="3100" b="0" i="0" u="none" strike="noStrike" cap="none" normalizeH="0" baseline="0" dirty="0" err="1">
                          <a:ln>
                            <a:noFill/>
                          </a:ln>
                          <a:solidFill>
                            <a:schemeClr val="tx1"/>
                          </a:solidFill>
                          <a:effectLst/>
                          <a:latin typeface="Coptic1" pitchFamily="2" charset="0"/>
                          <a:cs typeface="Arial" charset="0"/>
                        </a:rPr>
                        <a:t>nwou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e~bol</a:t>
                      </a:r>
                      <a:endParaRPr kumimoji="0" lang="en-US" sz="31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3200" kern="1200" dirty="0">
                          <a:solidFill>
                            <a:schemeClr val="tx1"/>
                          </a:solidFill>
                          <a:effectLst/>
                          <a:latin typeface="Arial" panose="020B0604020202020204" pitchFamily="34" charset="0"/>
                          <a:ea typeface="+mn-ea"/>
                          <a:cs typeface="Arial" panose="020B0604020202020204" pitchFamily="34" charset="0"/>
                        </a:rPr>
                        <a:t>par Ta bonté, ô Dieu, Ami du genre humain, daigne Te souvenir de tes serviteurs les chrétiens orthodoxes qui sont dans ce monde, du lever du soleil à son couchant, et du nord au sud, chacun et chacune par son nom. Seigneur accorde leur le repos et remets leurs péchés.</a:t>
                      </a:r>
                      <a:endParaRPr kumimoji="0" lang="fr-CA" sz="3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lang="ar-SA" sz="3700" kern="1200" dirty="0">
                          <a:solidFill>
                            <a:schemeClr val="tx1"/>
                          </a:solidFill>
                          <a:effectLst/>
                          <a:latin typeface="+mn-lt"/>
                          <a:ea typeface="+mn-ea"/>
                          <a:cs typeface="+mn-cs"/>
                        </a:rPr>
                        <a:t>فأنت كصالح ومحب البشر اللهم تفضل عبيدك المسيحيين الأرثوذكسيين الذين </a:t>
                      </a:r>
                      <a:r>
                        <a:rPr lang="ar-SA" sz="3700" kern="1200" dirty="0" err="1">
                          <a:solidFill>
                            <a:schemeClr val="tx1"/>
                          </a:solidFill>
                          <a:effectLst/>
                          <a:latin typeface="+mn-lt"/>
                          <a:ea typeface="+mn-ea"/>
                          <a:cs typeface="+mn-cs"/>
                        </a:rPr>
                        <a:t>فى</a:t>
                      </a:r>
                      <a:r>
                        <a:rPr lang="ar-SA" sz="3700" kern="1200" dirty="0">
                          <a:solidFill>
                            <a:schemeClr val="tx1"/>
                          </a:solidFill>
                          <a:effectLst/>
                          <a:latin typeface="+mn-lt"/>
                          <a:ea typeface="+mn-ea"/>
                          <a:cs typeface="+mn-cs"/>
                        </a:rPr>
                        <a:t> المسكونة كلها من مشارق الشمس إلى </a:t>
                      </a:r>
                      <a:r>
                        <a:rPr lang="ar-SA" sz="3700" kern="1200" dirty="0" err="1">
                          <a:solidFill>
                            <a:schemeClr val="tx1"/>
                          </a:solidFill>
                          <a:effectLst/>
                          <a:latin typeface="+mn-lt"/>
                          <a:ea typeface="+mn-ea"/>
                          <a:cs typeface="+mn-cs"/>
                        </a:rPr>
                        <a:t>مغارﺑﻬا</a:t>
                      </a:r>
                      <a:r>
                        <a:rPr lang="ar-SA" sz="3700" kern="1200" dirty="0">
                          <a:solidFill>
                            <a:schemeClr val="tx1"/>
                          </a:solidFill>
                          <a:effectLst/>
                          <a:latin typeface="+mn-lt"/>
                          <a:ea typeface="+mn-ea"/>
                          <a:cs typeface="+mn-cs"/>
                        </a:rPr>
                        <a:t> ومن الشمال إلى الجنوب وكل واحد باسمه وكل واحدة باسمها </a:t>
                      </a:r>
                      <a:r>
                        <a:rPr lang="ar-SA" sz="3700" kern="1200" dirty="0" err="1">
                          <a:solidFill>
                            <a:schemeClr val="tx1"/>
                          </a:solidFill>
                          <a:effectLst/>
                          <a:latin typeface="+mn-lt"/>
                          <a:ea typeface="+mn-ea"/>
                          <a:cs typeface="+mn-cs"/>
                        </a:rPr>
                        <a:t>يارب</a:t>
                      </a:r>
                      <a:r>
                        <a:rPr lang="ar-SA" sz="3700" kern="1200" dirty="0">
                          <a:solidFill>
                            <a:schemeClr val="tx1"/>
                          </a:solidFill>
                          <a:effectLst/>
                          <a:latin typeface="+mn-lt"/>
                          <a:ea typeface="+mn-ea"/>
                          <a:cs typeface="+mn-cs"/>
                        </a:rPr>
                        <a:t> نيحهم واغفر لهم.</a:t>
                      </a:r>
                      <a:endParaRPr kumimoji="0" lang="en-CA" sz="5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582789792"/>
      </p:ext>
    </p:extLst>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46743" name="Group 23"/>
          <p:cNvGraphicFramePr>
            <a:graphicFrameLocks noGrp="1"/>
          </p:cNvGraphicFramePr>
          <p:nvPr>
            <p:ph sz="half" idx="1"/>
          </p:nvPr>
        </p:nvGraphicFramePr>
        <p:xfrm>
          <a:off x="0" y="0"/>
          <a:ext cx="12192000" cy="6918960"/>
        </p:xfrm>
        <a:graphic>
          <a:graphicData uri="http://schemas.openxmlformats.org/drawingml/2006/table">
            <a:tbl>
              <a:tblPr/>
              <a:tblGrid>
                <a:gridCol w="4461933">
                  <a:extLst>
                    <a:ext uri="{9D8B030D-6E8A-4147-A177-3AD203B41FA5}">
                      <a16:colId xmlns:a16="http://schemas.microsoft.com/office/drawing/2014/main" val="20000"/>
                    </a:ext>
                  </a:extLst>
                </a:gridCol>
                <a:gridCol w="4301067">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tblGrid>
              <a:tr h="69189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a:ln>
                            <a:noFill/>
                          </a:ln>
                          <a:solidFill>
                            <a:schemeClr val="tx1"/>
                          </a:solidFill>
                          <a:effectLst/>
                          <a:latin typeface="Coptic1" pitchFamily="2" charset="0"/>
                          <a:cs typeface="Arial" charset="0"/>
                        </a:rPr>
                        <a:t>Je </a:t>
                      </a:r>
                      <a:r>
                        <a:rPr kumimoji="0" lang="en-US" sz="3700" b="0" i="0" u="none" strike="noStrike" cap="none" normalizeH="0" baseline="0" err="1">
                          <a:ln>
                            <a:noFill/>
                          </a:ln>
                          <a:solidFill>
                            <a:schemeClr val="tx1"/>
                          </a:solidFill>
                          <a:effectLst/>
                          <a:latin typeface="Coptic1" pitchFamily="2" charset="0"/>
                          <a:cs typeface="Arial" charset="0"/>
                        </a:rPr>
                        <a:t>m~mon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h~li</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e~fouab</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e~ywleb</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oude</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kan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oue~hoou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n~ouwt</a:t>
                      </a:r>
                      <a:r>
                        <a:rPr kumimoji="0" lang="en-US" sz="3700" b="0" i="0" u="none" strike="noStrike" cap="none" normalizeH="0" baseline="0">
                          <a:ln>
                            <a:noFill/>
                          </a:ln>
                          <a:solidFill>
                            <a:schemeClr val="tx1"/>
                          </a:solidFill>
                          <a:effectLst/>
                          <a:latin typeface="Coptic1" pitchFamily="2" charset="0"/>
                          <a:cs typeface="Arial" charset="0"/>
                        </a:rPr>
                        <a:t> pe </a:t>
                      </a:r>
                      <a:r>
                        <a:rPr kumimoji="0" lang="en-US" sz="3700" b="0" i="0" u="none" strike="noStrike" cap="none" normalizeH="0" baseline="0" err="1">
                          <a:ln>
                            <a:noFill/>
                          </a:ln>
                          <a:solidFill>
                            <a:schemeClr val="tx1"/>
                          </a:solidFill>
                          <a:effectLst/>
                          <a:latin typeface="Coptic1" pitchFamily="2" charset="0"/>
                          <a:cs typeface="Arial" charset="0"/>
                        </a:rPr>
                        <a:t>pefwnq</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hijen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pikahi</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N~ywou</a:t>
                      </a:r>
                      <a:r>
                        <a:rPr kumimoji="0" lang="en-US" sz="3700" b="0" i="0" u="none" strike="noStrike" cap="none" normalizeH="0" baseline="0">
                          <a:ln>
                            <a:noFill/>
                          </a:ln>
                          <a:solidFill>
                            <a:schemeClr val="tx1"/>
                          </a:solidFill>
                          <a:effectLst/>
                          <a:latin typeface="Coptic1" pitchFamily="2" charset="0"/>
                          <a:cs typeface="Arial" charset="0"/>
                        </a:rPr>
                        <a:t> men ham n/ </a:t>
                      </a:r>
                      <a:r>
                        <a:rPr kumimoji="0" lang="en-US" sz="3700" b="0" i="0" u="none" strike="noStrike" cap="none" normalizeH="0" baseline="0" err="1">
                          <a:ln>
                            <a:noFill/>
                          </a:ln>
                          <a:solidFill>
                            <a:schemeClr val="tx1"/>
                          </a:solidFill>
                          <a:effectLst/>
                          <a:latin typeface="Coptic1" pitchFamily="2" charset="0"/>
                          <a:cs typeface="Arial" charset="0"/>
                        </a:rPr>
                        <a:t>Po#c</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e~ak</a:t>
                      </a:r>
                      <a:r>
                        <a:rPr kumimoji="0" lang="en-US" sz="3700" b="0" i="0" u="none" strike="noStrike" cap="none" normalizeH="0" baseline="0">
                          <a:ln>
                            <a:noFill/>
                          </a:ln>
                          <a:solidFill>
                            <a:schemeClr val="tx1"/>
                          </a:solidFill>
                          <a:effectLst/>
                          <a:latin typeface="Coptic1" pitchFamily="2" charset="0"/>
                          <a:cs typeface="Arial" charset="0"/>
                        </a:rPr>
                        <a:t>[</a:t>
                      </a:r>
                      <a:r>
                        <a:rPr kumimoji="0" lang="en-US" sz="3700" b="0" i="0" u="none" strike="noStrike" cap="none" normalizeH="0" baseline="0" err="1">
                          <a:ln>
                            <a:noFill/>
                          </a:ln>
                          <a:solidFill>
                            <a:schemeClr val="tx1"/>
                          </a:solidFill>
                          <a:effectLst/>
                          <a:latin typeface="Coptic1" pitchFamily="2" charset="0"/>
                          <a:cs typeface="Arial" charset="0"/>
                        </a:rPr>
                        <a:t>i</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n~nou'u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mam~ton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nwou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ouoh</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marou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erp~emp~sa</a:t>
                      </a:r>
                      <a:r>
                        <a:rPr kumimoji="0" lang="en-US" sz="3700" b="0" i="0" u="none" strike="noStrike" cap="none" normalizeH="0" baseline="0">
                          <a:ln>
                            <a:noFill/>
                          </a:ln>
                          <a:solidFill>
                            <a:schemeClr val="tx1"/>
                          </a:solidFill>
                          <a:effectLst/>
                          <a:latin typeface="Coptic1" pitchFamily="2" charset="0"/>
                          <a:cs typeface="Arial" charset="0"/>
                        </a:rPr>
                        <a:t> n~]</a:t>
                      </a:r>
                      <a:r>
                        <a:rPr kumimoji="0" lang="en-US" sz="3700" b="0" i="0" u="none" strike="noStrike" cap="none" normalizeH="0" baseline="0" err="1">
                          <a:ln>
                            <a:noFill/>
                          </a:ln>
                          <a:solidFill>
                            <a:schemeClr val="tx1"/>
                          </a:solidFill>
                          <a:effectLst/>
                          <a:latin typeface="Coptic1" pitchFamily="2" charset="0"/>
                          <a:cs typeface="Arial" charset="0"/>
                        </a:rPr>
                        <a:t>metouro</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n~te</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niv</a:t>
                      </a:r>
                      <a:r>
                        <a:rPr kumimoji="0" lang="en-US" sz="3700" b="0" i="0" u="none" strike="noStrike" cap="none" normalizeH="0" baseline="0">
                          <a:ln>
                            <a:noFill/>
                          </a:ln>
                          <a:solidFill>
                            <a:schemeClr val="tx1"/>
                          </a:solidFill>
                          <a:effectLst/>
                          <a:latin typeface="Coptic1" pitchFamily="2" charset="0"/>
                          <a:cs typeface="Arial" charset="0"/>
                        </a:rPr>
                        <a:t>/</a:t>
                      </a:r>
                      <a:r>
                        <a:rPr kumimoji="0" lang="en-US" sz="3700" b="0" i="0" u="none" strike="noStrike" cap="none" normalizeH="0" baseline="0" err="1">
                          <a:ln>
                            <a:noFill/>
                          </a:ln>
                          <a:solidFill>
                            <a:schemeClr val="tx1"/>
                          </a:solidFill>
                          <a:effectLst/>
                          <a:latin typeface="Coptic1" pitchFamily="2" charset="0"/>
                          <a:cs typeface="Arial" charset="0"/>
                        </a:rPr>
                        <a:t>oui</a:t>
                      </a:r>
                      <a:r>
                        <a:rPr kumimoji="0" lang="en-US" sz="3700" b="0" i="0" u="none" strike="noStrike" cap="none" normalizeH="0" baseline="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Car nul n’est exempt de péché même si sa vie sur cette terre n’a duré qu’un seul jour. A ceux dont Tu as rappelés les âmes, Seigneur, donne leur le repos et fais qu’ils soient dignes du Royaume des cieux.</a:t>
                      </a:r>
                      <a:endParaRPr kumimoji="0" lang="fr-CA"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فإنه ليس أحد طاهرا من دنس ولو كانت حياته يوما واحدا على الأرض. أما هم </a:t>
                      </a:r>
                      <a:r>
                        <a:rPr kumimoji="0" lang="ar-EG" sz="4300" b="0" i="0" u="none" strike="noStrike" cap="none" normalizeH="0" baseline="0" err="1">
                          <a:ln>
                            <a:noFill/>
                          </a:ln>
                          <a:solidFill>
                            <a:schemeClr val="tx1"/>
                          </a:solidFill>
                          <a:effectLst/>
                          <a:latin typeface="Arial" charset="0"/>
                          <a:cs typeface="Arial" charset="0"/>
                        </a:rPr>
                        <a:t>يارب</a:t>
                      </a:r>
                      <a:r>
                        <a:rPr kumimoji="0" lang="ar-EG" sz="4300" b="0" i="0" u="none" strike="noStrike" cap="none" normalizeH="0" baseline="0">
                          <a:ln>
                            <a:noFill/>
                          </a:ln>
                          <a:solidFill>
                            <a:schemeClr val="tx1"/>
                          </a:solidFill>
                          <a:effectLst/>
                          <a:latin typeface="Arial" charset="0"/>
                          <a:cs typeface="Arial" charset="0"/>
                        </a:rPr>
                        <a:t> الذين أخذت نفوسهم نيحهم وليستحقوا ملكوت السموات.</a:t>
                      </a:r>
                      <a:endParaRPr kumimoji="0" lang="en-CA" sz="43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264162517"/>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50862" name="Group 46"/>
          <p:cNvGraphicFramePr>
            <a:graphicFrameLocks noGrp="1"/>
          </p:cNvGraphicFramePr>
          <p:nvPr>
            <p:ph sz="half" idx="1"/>
          </p:nvPr>
        </p:nvGraphicFramePr>
        <p:xfrm>
          <a:off x="0" y="1"/>
          <a:ext cx="12192000" cy="6372697"/>
        </p:xfrm>
        <a:graphic>
          <a:graphicData uri="http://schemas.openxmlformats.org/drawingml/2006/table">
            <a:tbl>
              <a:tblPr/>
              <a:tblGrid>
                <a:gridCol w="4368800">
                  <a:extLst>
                    <a:ext uri="{9D8B030D-6E8A-4147-A177-3AD203B41FA5}">
                      <a16:colId xmlns:a16="http://schemas.microsoft.com/office/drawing/2014/main" val="20000"/>
                    </a:ext>
                  </a:extLst>
                </a:gridCol>
                <a:gridCol w="4876800">
                  <a:extLst>
                    <a:ext uri="{9D8B030D-6E8A-4147-A177-3AD203B41FA5}">
                      <a16:colId xmlns:a16="http://schemas.microsoft.com/office/drawing/2014/main" val="20001"/>
                    </a:ext>
                  </a:extLst>
                </a:gridCol>
                <a:gridCol w="2946400">
                  <a:extLst>
                    <a:ext uri="{9D8B030D-6E8A-4147-A177-3AD203B41FA5}">
                      <a16:colId xmlns:a16="http://schemas.microsoft.com/office/drawing/2014/main" val="20002"/>
                    </a:ext>
                  </a:extLst>
                </a:gridCol>
              </a:tblGrid>
              <a:tr h="637269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300" b="0" i="0" u="none" strike="noStrike" cap="none" normalizeH="0" baseline="0">
                          <a:ln>
                            <a:noFill/>
                          </a:ln>
                          <a:solidFill>
                            <a:schemeClr val="tx1"/>
                          </a:solidFill>
                          <a:effectLst/>
                          <a:latin typeface="Coptic1" pitchFamily="2" charset="0"/>
                          <a:cs typeface="Arial" charset="0"/>
                        </a:rPr>
                        <a:t>Anon de t/</a:t>
                      </a:r>
                      <a:r>
                        <a:rPr kumimoji="0" lang="en-US" sz="3300" b="0" i="0" u="none" strike="noStrike" cap="none" normalizeH="0" baseline="0" err="1">
                          <a:ln>
                            <a:noFill/>
                          </a:ln>
                          <a:solidFill>
                            <a:schemeClr val="tx1"/>
                          </a:solidFill>
                          <a:effectLst/>
                          <a:latin typeface="Coptic1" pitchFamily="2" charset="0"/>
                          <a:cs typeface="Arial" charset="0"/>
                        </a:rPr>
                        <a:t>ren</a:t>
                      </a:r>
                      <a:r>
                        <a:rPr kumimoji="0" lang="en-US" sz="3300" b="0" i="0" u="none" strike="noStrike" cap="none" normalizeH="0" baseline="0">
                          <a:ln>
                            <a:noFill/>
                          </a:ln>
                          <a:solidFill>
                            <a:schemeClr val="tx1"/>
                          </a:solidFill>
                          <a:effectLst/>
                          <a:latin typeface="Coptic1" pitchFamily="2" charset="0"/>
                          <a:cs typeface="Arial" charset="0"/>
                        </a:rPr>
                        <a:t> </a:t>
                      </a:r>
                      <a:r>
                        <a:rPr kumimoji="0" lang="en-US" sz="3300" b="0" i="0" u="none" strike="noStrike" cap="none" normalizeH="0" baseline="0" err="1">
                          <a:ln>
                            <a:noFill/>
                          </a:ln>
                          <a:solidFill>
                            <a:schemeClr val="tx1"/>
                          </a:solidFill>
                          <a:effectLst/>
                          <a:latin typeface="Coptic1" pitchFamily="2" charset="0"/>
                          <a:cs typeface="Arial" charset="0"/>
                        </a:rPr>
                        <a:t>a~ri,arizecye</a:t>
                      </a:r>
                      <a:r>
                        <a:rPr kumimoji="0" lang="en-US" sz="3300" b="0" i="0" u="none" strike="noStrike" cap="none" normalizeH="0" baseline="0">
                          <a:ln>
                            <a:noFill/>
                          </a:ln>
                          <a:solidFill>
                            <a:schemeClr val="tx1"/>
                          </a:solidFill>
                          <a:effectLst/>
                          <a:latin typeface="Coptic1" pitchFamily="2" charset="0"/>
                          <a:cs typeface="Arial" charset="0"/>
                        </a:rPr>
                        <a:t> </a:t>
                      </a:r>
                      <a:r>
                        <a:rPr kumimoji="0" lang="en-US" sz="3300" b="0" i="0" u="none" strike="noStrike" cap="none" normalizeH="0" baseline="0" err="1">
                          <a:ln>
                            <a:noFill/>
                          </a:ln>
                          <a:solidFill>
                            <a:schemeClr val="tx1"/>
                          </a:solidFill>
                          <a:effectLst/>
                          <a:latin typeface="Coptic1" pitchFamily="2" charset="0"/>
                          <a:cs typeface="Arial" charset="0"/>
                        </a:rPr>
                        <a:t>nan</a:t>
                      </a:r>
                      <a:r>
                        <a:rPr kumimoji="0" lang="en-US" sz="3300" b="0" i="0" u="none" strike="noStrike" cap="none" normalizeH="0" baseline="0">
                          <a:ln>
                            <a:noFill/>
                          </a:ln>
                          <a:solidFill>
                            <a:schemeClr val="tx1"/>
                          </a:solidFill>
                          <a:effectLst/>
                          <a:latin typeface="Coptic1" pitchFamily="2" charset="0"/>
                          <a:cs typeface="Arial" charset="0"/>
                        </a:rPr>
                        <a:t> </a:t>
                      </a:r>
                      <a:r>
                        <a:rPr kumimoji="0" lang="en-US" sz="3300" b="0" i="0" u="none" strike="noStrike" cap="none" normalizeH="0" baseline="0" err="1">
                          <a:ln>
                            <a:noFill/>
                          </a:ln>
                          <a:solidFill>
                            <a:schemeClr val="tx1"/>
                          </a:solidFill>
                          <a:effectLst/>
                          <a:latin typeface="Coptic1" pitchFamily="2" charset="0"/>
                          <a:cs typeface="Arial" charset="0"/>
                        </a:rPr>
                        <a:t>m~penjwk</a:t>
                      </a:r>
                      <a:r>
                        <a:rPr kumimoji="0" lang="en-US" sz="3300" b="0" i="0" u="none" strike="noStrike" cap="none" normalizeH="0" baseline="0">
                          <a:ln>
                            <a:noFill/>
                          </a:ln>
                          <a:solidFill>
                            <a:schemeClr val="tx1"/>
                          </a:solidFill>
                          <a:effectLst/>
                          <a:latin typeface="Coptic1" pitchFamily="2" charset="0"/>
                          <a:cs typeface="Arial" charset="0"/>
                        </a:rPr>
                        <a:t> </a:t>
                      </a:r>
                      <a:r>
                        <a:rPr kumimoji="0" lang="en-US" sz="3300" b="0" i="0" u="none" strike="noStrike" cap="none" normalizeH="0" baseline="0" err="1">
                          <a:ln>
                            <a:noFill/>
                          </a:ln>
                          <a:solidFill>
                            <a:schemeClr val="tx1"/>
                          </a:solidFill>
                          <a:effectLst/>
                          <a:latin typeface="Coptic1" pitchFamily="2" charset="0"/>
                          <a:cs typeface="Arial" charset="0"/>
                        </a:rPr>
                        <a:t>n~,~rictia~noc</a:t>
                      </a:r>
                      <a:r>
                        <a:rPr kumimoji="0" lang="en-US" sz="3300" b="0" i="0" u="none" strike="noStrike" cap="none" normalizeH="0" baseline="0">
                          <a:ln>
                            <a:noFill/>
                          </a:ln>
                          <a:solidFill>
                            <a:schemeClr val="tx1"/>
                          </a:solidFill>
                          <a:effectLst/>
                          <a:latin typeface="Coptic1" pitchFamily="2" charset="0"/>
                          <a:cs typeface="Arial" charset="0"/>
                        </a:rPr>
                        <a:t> </a:t>
                      </a:r>
                      <a:r>
                        <a:rPr kumimoji="0" lang="en-US" sz="3300" b="0" i="0" u="none" strike="noStrike" cap="none" normalizeH="0" baseline="0" err="1">
                          <a:ln>
                            <a:noFill/>
                          </a:ln>
                          <a:solidFill>
                            <a:schemeClr val="tx1"/>
                          </a:solidFill>
                          <a:effectLst/>
                          <a:latin typeface="Coptic1" pitchFamily="2" charset="0"/>
                          <a:cs typeface="Arial" charset="0"/>
                        </a:rPr>
                        <a:t>efranak</a:t>
                      </a:r>
                      <a:r>
                        <a:rPr kumimoji="0" lang="en-US" sz="3300" b="0" i="0" u="none" strike="noStrike" cap="none" normalizeH="0" baseline="0">
                          <a:ln>
                            <a:noFill/>
                          </a:ln>
                          <a:solidFill>
                            <a:schemeClr val="tx1"/>
                          </a:solidFill>
                          <a:effectLst/>
                          <a:latin typeface="Coptic1" pitchFamily="2" charset="0"/>
                          <a:cs typeface="Arial" charset="0"/>
                        </a:rPr>
                        <a:t> </a:t>
                      </a:r>
                      <a:r>
                        <a:rPr kumimoji="0" lang="en-US" sz="3300" b="0" i="0" u="none" strike="noStrike" cap="none" normalizeH="0" baseline="0" err="1">
                          <a:ln>
                            <a:noFill/>
                          </a:ln>
                          <a:solidFill>
                            <a:schemeClr val="tx1"/>
                          </a:solidFill>
                          <a:effectLst/>
                          <a:latin typeface="Coptic1" pitchFamily="2" charset="0"/>
                          <a:cs typeface="Arial" charset="0"/>
                        </a:rPr>
                        <a:t>m~pekm~yo</a:t>
                      </a:r>
                      <a:r>
                        <a:rPr kumimoji="0" lang="en-US" sz="3300" b="0" i="0" u="none" strike="noStrike" cap="none" normalizeH="0" baseline="0">
                          <a:ln>
                            <a:noFill/>
                          </a:ln>
                          <a:solidFill>
                            <a:schemeClr val="tx1"/>
                          </a:solidFill>
                          <a:effectLst/>
                          <a:latin typeface="Coptic1" pitchFamily="2" charset="0"/>
                          <a:cs typeface="Arial" charset="0"/>
                        </a:rPr>
                        <a:t>.  </a:t>
                      </a:r>
                      <a:r>
                        <a:rPr kumimoji="0" lang="en-US" sz="3300" b="0" i="0" u="none" strike="noStrike" cap="none" normalizeH="0" baseline="0" err="1">
                          <a:ln>
                            <a:noFill/>
                          </a:ln>
                          <a:solidFill>
                            <a:schemeClr val="tx1"/>
                          </a:solidFill>
                          <a:effectLst/>
                          <a:latin typeface="Coptic1" pitchFamily="2" charset="0"/>
                          <a:cs typeface="Arial" charset="0"/>
                        </a:rPr>
                        <a:t>Ouoh</a:t>
                      </a:r>
                      <a:r>
                        <a:rPr kumimoji="0" lang="en-US" sz="3300" b="0" i="0" u="none" strike="noStrike" cap="none" normalizeH="0" baseline="0">
                          <a:ln>
                            <a:noFill/>
                          </a:ln>
                          <a:solidFill>
                            <a:schemeClr val="tx1"/>
                          </a:solidFill>
                          <a:effectLst/>
                          <a:latin typeface="Coptic1" pitchFamily="2" charset="0"/>
                          <a:cs typeface="Arial" charset="0"/>
                        </a:rPr>
                        <a:t> </a:t>
                      </a:r>
                      <a:r>
                        <a:rPr kumimoji="0" lang="en-US" sz="3300" b="0" i="0" u="none" strike="noStrike" cap="none" normalizeH="0" baseline="0" err="1">
                          <a:ln>
                            <a:noFill/>
                          </a:ln>
                          <a:solidFill>
                            <a:schemeClr val="tx1"/>
                          </a:solidFill>
                          <a:effectLst/>
                          <a:latin typeface="Coptic1" pitchFamily="2" charset="0"/>
                          <a:cs typeface="Arial" charset="0"/>
                        </a:rPr>
                        <a:t>moi</a:t>
                      </a:r>
                      <a:r>
                        <a:rPr kumimoji="0" lang="en-US" sz="3300" b="0" i="0" u="none" strike="noStrike" cap="none" normalizeH="0" baseline="0">
                          <a:ln>
                            <a:noFill/>
                          </a:ln>
                          <a:solidFill>
                            <a:schemeClr val="tx1"/>
                          </a:solidFill>
                          <a:effectLst/>
                          <a:latin typeface="Coptic1" pitchFamily="2" charset="0"/>
                          <a:cs typeface="Arial" charset="0"/>
                        </a:rPr>
                        <a:t> </a:t>
                      </a:r>
                      <a:r>
                        <a:rPr kumimoji="0" lang="en-US" sz="3300" b="0" i="0" u="none" strike="noStrike" cap="none" normalizeH="0" baseline="0" err="1">
                          <a:ln>
                            <a:noFill/>
                          </a:ln>
                          <a:solidFill>
                            <a:schemeClr val="tx1"/>
                          </a:solidFill>
                          <a:effectLst/>
                          <a:latin typeface="Coptic1" pitchFamily="2" charset="0"/>
                          <a:cs typeface="Arial" charset="0"/>
                        </a:rPr>
                        <a:t>nwou</a:t>
                      </a:r>
                      <a:r>
                        <a:rPr kumimoji="0" lang="en-US" sz="3300" b="0" i="0" u="none" strike="noStrike" cap="none" normalizeH="0" baseline="0">
                          <a:ln>
                            <a:noFill/>
                          </a:ln>
                          <a:solidFill>
                            <a:schemeClr val="tx1"/>
                          </a:solidFill>
                          <a:effectLst/>
                          <a:latin typeface="Coptic1" pitchFamily="2" charset="0"/>
                          <a:cs typeface="Arial" charset="0"/>
                        </a:rPr>
                        <a:t> </a:t>
                      </a:r>
                      <a:r>
                        <a:rPr kumimoji="0" lang="en-US" sz="3300" b="0" i="0" u="none" strike="noStrike" cap="none" normalizeH="0" baseline="0" err="1">
                          <a:ln>
                            <a:noFill/>
                          </a:ln>
                          <a:solidFill>
                            <a:schemeClr val="tx1"/>
                          </a:solidFill>
                          <a:effectLst/>
                          <a:latin typeface="Coptic1" pitchFamily="2" charset="0"/>
                          <a:cs typeface="Arial" charset="0"/>
                        </a:rPr>
                        <a:t>neman</a:t>
                      </a:r>
                      <a:r>
                        <a:rPr kumimoji="0" lang="en-US" sz="3300" b="0" i="0" u="none" strike="noStrike" cap="none" normalizeH="0" baseline="0">
                          <a:ln>
                            <a:noFill/>
                          </a:ln>
                          <a:solidFill>
                            <a:schemeClr val="tx1"/>
                          </a:solidFill>
                          <a:effectLst/>
                          <a:latin typeface="Coptic1" pitchFamily="2" charset="0"/>
                          <a:cs typeface="Arial" charset="0"/>
                        </a:rPr>
                        <a:t> </a:t>
                      </a:r>
                      <a:r>
                        <a:rPr kumimoji="0" lang="en-US" sz="3300" b="0" i="0" u="none" strike="noStrike" cap="none" normalizeH="0" baseline="0" err="1">
                          <a:ln>
                            <a:noFill/>
                          </a:ln>
                          <a:solidFill>
                            <a:schemeClr val="tx1"/>
                          </a:solidFill>
                          <a:effectLst/>
                          <a:latin typeface="Coptic1" pitchFamily="2" charset="0"/>
                          <a:cs typeface="Arial" charset="0"/>
                        </a:rPr>
                        <a:t>n~oumeroc</a:t>
                      </a:r>
                      <a:r>
                        <a:rPr kumimoji="0" lang="en-US" sz="3300" b="0" i="0" u="none" strike="noStrike" cap="none" normalizeH="0" baseline="0">
                          <a:ln>
                            <a:noFill/>
                          </a:ln>
                          <a:solidFill>
                            <a:schemeClr val="tx1"/>
                          </a:solidFill>
                          <a:effectLst/>
                          <a:latin typeface="Coptic1" pitchFamily="2" charset="0"/>
                          <a:cs typeface="Arial" charset="0"/>
                        </a:rPr>
                        <a:t> </a:t>
                      </a:r>
                      <a:r>
                        <a:rPr kumimoji="0" lang="en-US" sz="3300" b="0" i="0" u="none" strike="noStrike" cap="none" normalizeH="0" baseline="0" err="1">
                          <a:ln>
                            <a:noFill/>
                          </a:ln>
                          <a:solidFill>
                            <a:schemeClr val="tx1"/>
                          </a:solidFill>
                          <a:effectLst/>
                          <a:latin typeface="Coptic1" pitchFamily="2" charset="0"/>
                          <a:cs typeface="Arial" charset="0"/>
                        </a:rPr>
                        <a:t>nem</a:t>
                      </a:r>
                      <a:r>
                        <a:rPr kumimoji="0" lang="en-US" sz="3300" b="0" i="0" u="none" strike="noStrike" cap="none" normalizeH="0" baseline="0">
                          <a:ln>
                            <a:noFill/>
                          </a:ln>
                          <a:solidFill>
                            <a:schemeClr val="tx1"/>
                          </a:solidFill>
                          <a:effectLst/>
                          <a:latin typeface="Coptic1" pitchFamily="2" charset="0"/>
                          <a:cs typeface="Arial" charset="0"/>
                        </a:rPr>
                        <a:t> </a:t>
                      </a:r>
                      <a:r>
                        <a:rPr kumimoji="0" lang="en-US" sz="3300" b="0" i="0" u="none" strike="noStrike" cap="none" normalizeH="0" baseline="0" err="1">
                          <a:ln>
                            <a:noFill/>
                          </a:ln>
                          <a:solidFill>
                            <a:schemeClr val="tx1"/>
                          </a:solidFill>
                          <a:effectLst/>
                          <a:latin typeface="Coptic1" pitchFamily="2" charset="0"/>
                          <a:cs typeface="Arial" charset="0"/>
                        </a:rPr>
                        <a:t>ouk~l</a:t>
                      </a:r>
                      <a:r>
                        <a:rPr kumimoji="0" lang="en-US" sz="3300" b="0" i="0" u="none" strike="noStrike" cap="none" normalizeH="0" baseline="0">
                          <a:ln>
                            <a:noFill/>
                          </a:ln>
                          <a:solidFill>
                            <a:schemeClr val="tx1"/>
                          </a:solidFill>
                          <a:effectLst/>
                          <a:latin typeface="Coptic1" pitchFamily="2" charset="0"/>
                          <a:cs typeface="Arial" charset="0"/>
                        </a:rPr>
                        <a:t>/roc: </a:t>
                      </a:r>
                      <a:r>
                        <a:rPr kumimoji="0" lang="en-US" sz="3300" b="0" i="0" u="none" strike="noStrike" cap="none" normalizeH="0" baseline="0" err="1">
                          <a:ln>
                            <a:noFill/>
                          </a:ln>
                          <a:solidFill>
                            <a:schemeClr val="tx1"/>
                          </a:solidFill>
                          <a:effectLst/>
                          <a:latin typeface="Coptic1" pitchFamily="2" charset="0"/>
                          <a:cs typeface="Arial" charset="0"/>
                        </a:rPr>
                        <a:t>nem</a:t>
                      </a:r>
                      <a:r>
                        <a:rPr kumimoji="0" lang="en-US" sz="3300" b="0" i="0" u="none" strike="noStrike" cap="none" normalizeH="0" baseline="0">
                          <a:ln>
                            <a:noFill/>
                          </a:ln>
                          <a:solidFill>
                            <a:schemeClr val="tx1"/>
                          </a:solidFill>
                          <a:effectLst/>
                          <a:latin typeface="Coptic1" pitchFamily="2" charset="0"/>
                          <a:cs typeface="Arial" charset="0"/>
                        </a:rPr>
                        <a:t> n/</a:t>
                      </a:r>
                      <a:r>
                        <a:rPr kumimoji="0" lang="en-US" sz="3300" b="0" i="0" u="none" strike="noStrike" cap="none" normalizeH="0" baseline="0" err="1">
                          <a:ln>
                            <a:noFill/>
                          </a:ln>
                          <a:solidFill>
                            <a:schemeClr val="tx1"/>
                          </a:solidFill>
                          <a:effectLst/>
                          <a:latin typeface="Coptic1" pitchFamily="2" charset="0"/>
                          <a:cs typeface="Arial" charset="0"/>
                        </a:rPr>
                        <a:t>eyouab</a:t>
                      </a:r>
                      <a:r>
                        <a:rPr kumimoji="0" lang="en-US" sz="3300" b="0" i="0" u="none" strike="noStrike" cap="none" normalizeH="0" baseline="0">
                          <a:ln>
                            <a:noFill/>
                          </a:ln>
                          <a:solidFill>
                            <a:schemeClr val="tx1"/>
                          </a:solidFill>
                          <a:effectLst/>
                          <a:latin typeface="Coptic1" pitchFamily="2" charset="0"/>
                          <a:cs typeface="Arial" charset="0"/>
                        </a:rPr>
                        <a:t> t/</a:t>
                      </a:r>
                      <a:r>
                        <a:rPr kumimoji="0" lang="en-US" sz="3300" b="0" i="0" u="none" strike="noStrike" cap="none" normalizeH="0" baseline="0" err="1">
                          <a:ln>
                            <a:noFill/>
                          </a:ln>
                          <a:solidFill>
                            <a:schemeClr val="tx1"/>
                          </a:solidFill>
                          <a:effectLst/>
                          <a:latin typeface="Coptic1" pitchFamily="2" charset="0"/>
                          <a:cs typeface="Arial" charset="0"/>
                        </a:rPr>
                        <a:t>rou</a:t>
                      </a:r>
                      <a:r>
                        <a:rPr kumimoji="0" lang="en-US" sz="3300" b="0" i="0" u="none" strike="noStrike" cap="none" normalizeH="0" baseline="0">
                          <a:ln>
                            <a:noFill/>
                          </a:ln>
                          <a:solidFill>
                            <a:schemeClr val="tx1"/>
                          </a:solidFill>
                          <a:effectLst/>
                          <a:latin typeface="Coptic1" pitchFamily="2" charset="0"/>
                          <a:cs typeface="Arial" charset="0"/>
                        </a:rPr>
                        <a:t> </a:t>
                      </a:r>
                      <a:r>
                        <a:rPr kumimoji="0" lang="en-US" sz="3300" b="0" i="0" u="none" strike="noStrike" cap="none" normalizeH="0" baseline="0" err="1">
                          <a:ln>
                            <a:noFill/>
                          </a:ln>
                          <a:solidFill>
                            <a:schemeClr val="tx1"/>
                          </a:solidFill>
                          <a:effectLst/>
                          <a:latin typeface="Coptic1" pitchFamily="2" charset="0"/>
                          <a:cs typeface="Arial" charset="0"/>
                        </a:rPr>
                        <a:t>n~tak</a:t>
                      </a:r>
                      <a:r>
                        <a:rPr kumimoji="0" lang="en-US" sz="3300" b="0" i="0" u="none" strike="noStrike" cap="none" normalizeH="0" baseline="0">
                          <a:ln>
                            <a:noFill/>
                          </a:ln>
                          <a:solidFill>
                            <a:schemeClr val="tx1"/>
                          </a:solidFill>
                          <a:effectLst/>
                          <a:latin typeface="Coptic1" pitchFamily="2" charset="0"/>
                          <a:cs typeface="Arial" charset="0"/>
                        </a:rPr>
                        <a:t>.</a:t>
                      </a:r>
                      <a:r>
                        <a:rPr kumimoji="0" lang="en-US" sz="3300" b="0" i="0" u="none" strike="noStrike" cap="none" normalizeH="0" baseline="0">
                          <a:ln>
                            <a:noFill/>
                          </a:ln>
                          <a:solidFill>
                            <a:schemeClr val="tx1"/>
                          </a:solidFill>
                          <a:effectLst/>
                          <a:latin typeface="Arial"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err="1">
                          <a:ln>
                            <a:noFill/>
                          </a:ln>
                          <a:solidFill>
                            <a:schemeClr val="tx1"/>
                          </a:solidFill>
                          <a:effectLst/>
                          <a:latin typeface="Coptic1" pitchFamily="2" charset="0"/>
                          <a:cs typeface="Arial" charset="0"/>
                        </a:rPr>
                        <a:t>Kurie</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e~le</a:t>
                      </a:r>
                      <a:r>
                        <a:rPr kumimoji="0" lang="en-US" sz="3700" b="0" i="0" u="none" strike="noStrike" cap="none" normalizeH="0" baseline="0">
                          <a:ln>
                            <a:noFill/>
                          </a:ln>
                          <a:solidFill>
                            <a:schemeClr val="tx1"/>
                          </a:solidFill>
                          <a:effectLst/>
                          <a:latin typeface="Coptic1" pitchFamily="2" charset="0"/>
                          <a:cs typeface="Arial" charset="0"/>
                        </a:rPr>
                        <a:t>/~con</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A nous tous, accorde la perfection chrétienne qui te plaît. Donne-leur et donne-nous de participer à l’héritage de Tes saints.</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37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L’Assemblée:</a:t>
                      </a:r>
                      <a:r>
                        <a:rPr kumimoji="0" lang="en-US" sz="2700" b="0" i="0" u="none" strike="noStrike" cap="none" normalizeH="0" baseline="0">
                          <a:ln>
                            <a:noFill/>
                          </a:ln>
                          <a:solidFill>
                            <a:schemeClr val="tx1"/>
                          </a:solidFill>
                          <a:effectLst/>
                          <a:latin typeface="Arial"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err="1">
                          <a:ln>
                            <a:noFill/>
                          </a:ln>
                          <a:solidFill>
                            <a:schemeClr val="tx1"/>
                          </a:solidFill>
                          <a:effectLst/>
                          <a:latin typeface="Arial" charset="0"/>
                          <a:cs typeface="Arial" charset="0"/>
                        </a:rPr>
                        <a:t>Pitié</a:t>
                      </a:r>
                      <a:r>
                        <a:rPr kumimoji="0" lang="en-US" sz="3200" b="0" i="0" u="none" strike="noStrike" cap="none" normalizeH="0" baseline="0">
                          <a:ln>
                            <a:noFill/>
                          </a:ln>
                          <a:solidFill>
                            <a:schemeClr val="tx1"/>
                          </a:solidFill>
                          <a:effectLst/>
                          <a:latin typeface="Arial" charset="0"/>
                          <a:cs typeface="Arial" charset="0"/>
                        </a:rPr>
                        <a:t> Seigneur.</a:t>
                      </a:r>
                      <a:endParaRPr kumimoji="0" lang="fr-CA"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وأما نحنُ كلنا فهَب لنا كمالاً مسيحياً يُرضيكَ أمامك وأعطهم وإيانا نصيباً وميراثاً مع كافة قديسيك.</a:t>
                      </a:r>
                      <a:r>
                        <a:rPr kumimoji="0" lang="en-US" sz="3700" b="0" i="0" u="none" strike="noStrike" cap="none" normalizeH="0" baseline="0">
                          <a:ln>
                            <a:noFill/>
                          </a:ln>
                          <a:solidFill>
                            <a:schemeClr val="tx1"/>
                          </a:solidFill>
                          <a:effectLst/>
                          <a:latin typeface="Arial" charset="0"/>
                          <a:cs typeface="Arial" charset="0"/>
                        </a:rPr>
                        <a:t> </a:t>
                      </a:r>
                      <a:endParaRPr kumimoji="0" lang="fr-FR" sz="37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6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6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6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الشعب:</a:t>
                      </a:r>
                      <a:endParaRPr kumimoji="0" lang="ar-EG" sz="27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يا ربُ ارحم.</a:t>
                      </a:r>
                      <a:endParaRPr kumimoji="0" lang="en-CA" sz="32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637733375"/>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77762" name="Group 2"/>
          <p:cNvGraphicFramePr>
            <a:graphicFrameLocks noGrp="1"/>
          </p:cNvGraphicFramePr>
          <p:nvPr>
            <p:ph/>
          </p:nvPr>
        </p:nvGraphicFramePr>
        <p:xfrm>
          <a:off x="0" y="0"/>
          <a:ext cx="12192000" cy="6705600"/>
        </p:xfrm>
        <a:graphic>
          <a:graphicData uri="http://schemas.openxmlformats.org/drawingml/2006/table">
            <a:tbl>
              <a:tblPr/>
              <a:tblGrid>
                <a:gridCol w="6649396">
                  <a:extLst>
                    <a:ext uri="{9D8B030D-6E8A-4147-A177-3AD203B41FA5}">
                      <a16:colId xmlns:a16="http://schemas.microsoft.com/office/drawing/2014/main" val="20000"/>
                    </a:ext>
                  </a:extLst>
                </a:gridCol>
                <a:gridCol w="5542604">
                  <a:extLst>
                    <a:ext uri="{9D8B030D-6E8A-4147-A177-3AD203B41FA5}">
                      <a16:colId xmlns:a16="http://schemas.microsoft.com/office/drawing/2014/main" val="20001"/>
                    </a:ext>
                  </a:extLst>
                </a:gridCol>
              </a:tblGrid>
              <a:tr h="66344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100" b="0" i="0" u="none" strike="noStrike" cap="none" normalizeH="0" baseline="0">
                          <a:ln>
                            <a:noFill/>
                          </a:ln>
                          <a:solidFill>
                            <a:schemeClr val="tx1"/>
                          </a:solidFill>
                          <a:effectLst/>
                          <a:latin typeface="Arial" charset="0"/>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ne nous soumets pas à la tentation, mais délivre-nous du mal, par le Christ Jésus, Notre Seigneur, car c’est à Toi qu’appartiennent le règne, la puissance et la gloire dans les siècles des siècles. </a:t>
                      </a:r>
                      <a:r>
                        <a:rPr kumimoji="0" lang="en-US" sz="3100" b="0" i="0" u="none" strike="noStrike" cap="none" normalizeH="0" baseline="0">
                          <a:ln>
                            <a:noFill/>
                          </a:ln>
                          <a:solidFill>
                            <a:schemeClr val="tx1"/>
                          </a:solidFill>
                          <a:effectLst/>
                          <a:latin typeface="Arial" charset="0"/>
                          <a:cs typeface="Arial" charset="0"/>
                        </a:rPr>
                        <a:t>Amen.</a:t>
                      </a: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4300" b="0" i="0" u="none" strike="noStrike" cap="none" normalizeH="0" baseline="0">
                          <a:ln>
                            <a:noFill/>
                          </a:ln>
                          <a:solidFill>
                            <a:schemeClr val="tx1"/>
                          </a:solidFill>
                          <a:effectLst/>
                          <a:latin typeface="Arial" charset="0"/>
                          <a:cs typeface="Arial" charset="0"/>
                        </a:rPr>
                        <a:t>أبانا الذي في السموات ليتقدس اسمك، ليأتي ملكوتك، لتكن مشيئتك، كما في السماء كذلك على الأرض خبزنا الذي للغد، أعطنا اليوم وأغفر لنا ذنوبنا، كما نغفر نحن أيضا للمذنبين الينا، ولا تدخلنا في تجربة، لكن نجنا من الشرير بالمسيح يسوع ربنا لأن لك الملك والقوة والمجد الى الأبد آمين</a:t>
                      </a:r>
                      <a:r>
                        <a:rPr kumimoji="0" lang="ar-EG" altLang="zh-CN" sz="4300" b="0" i="0" u="none" strike="noStrike" cap="none" normalizeH="0" baseline="0">
                          <a:ln>
                            <a:noFill/>
                          </a:ln>
                          <a:solidFill>
                            <a:schemeClr val="tx1"/>
                          </a:solidFill>
                          <a:effectLst/>
                          <a:latin typeface="Arial" charset="0"/>
                          <a:cs typeface="Arial" charset="0"/>
                        </a:rPr>
                        <a:t>.</a:t>
                      </a:r>
                      <a:endParaRPr kumimoji="0" lang="en-CA" sz="43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992981809"/>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20347" name="Group 59"/>
          <p:cNvGraphicFramePr>
            <a:graphicFrameLocks noGrp="1"/>
          </p:cNvGraphicFramePr>
          <p:nvPr>
            <p:ph type="tbl" idx="1"/>
          </p:nvPr>
        </p:nvGraphicFramePr>
        <p:xfrm>
          <a:off x="0" y="677333"/>
          <a:ext cx="12192000" cy="4832096"/>
        </p:xfrm>
        <a:graphic>
          <a:graphicData uri="http://schemas.openxmlformats.org/drawingml/2006/table">
            <a:tbl>
              <a:tblPr/>
              <a:tblGrid>
                <a:gridCol w="4140200">
                  <a:extLst>
                    <a:ext uri="{9D8B030D-6E8A-4147-A177-3AD203B41FA5}">
                      <a16:colId xmlns:a16="http://schemas.microsoft.com/office/drawing/2014/main" val="20000"/>
                    </a:ext>
                  </a:extLst>
                </a:gridCol>
                <a:gridCol w="4622800">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tblGrid>
              <a:tr h="251358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200" b="0" i="1" u="none" strike="noStrike" cap="none" normalizeH="0" baseline="0" dirty="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Qen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P,#c</a:t>
                      </a:r>
                      <a:r>
                        <a:rPr kumimoji="0" lang="en-US" sz="3700" b="0" i="0" u="none" strike="noStrike" cap="none" normalizeH="0" baseline="0" dirty="0">
                          <a:ln>
                            <a:noFill/>
                          </a:ln>
                          <a:solidFill>
                            <a:schemeClr val="tx1"/>
                          </a:solidFill>
                          <a:effectLst/>
                          <a:latin typeface="Coptic1" pitchFamily="2" charset="0"/>
                          <a:cs typeface="Arial" charset="0"/>
                        </a:rPr>
                        <a:t># I/#c# pen[</a:t>
                      </a:r>
                      <a:r>
                        <a:rPr kumimoji="0" lang="en-US" sz="3700" b="0" i="0" u="none" strike="noStrike" cap="none" normalizeH="0" baseline="0" dirty="0" err="1">
                          <a:ln>
                            <a:noFill/>
                          </a:ln>
                          <a:solidFill>
                            <a:schemeClr val="tx1"/>
                          </a:solidFill>
                          <a:effectLst/>
                          <a:latin typeface="Coptic1" pitchFamily="2" charset="0"/>
                          <a:cs typeface="Arial" charset="0"/>
                        </a:rPr>
                        <a:t>oic</a:t>
                      </a:r>
                      <a:endParaRPr kumimoji="0" lang="en-US" sz="3700" b="0" i="0" u="none" strike="noStrike" cap="none" normalizeH="0" baseline="0" dirty="0">
                        <a:ln>
                          <a:noFill/>
                        </a:ln>
                        <a:solidFill>
                          <a:schemeClr val="tx1"/>
                        </a:solidFill>
                        <a:effectLst/>
                        <a:latin typeface="Coptic1" pitchFamily="2"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700" b="0"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Arial" pitchFamily="34" charset="0"/>
                        </a:rPr>
                        <a:t>L</a:t>
                      </a:r>
                      <a:r>
                        <a:rPr kumimoji="0" lang="fr-CA" sz="2700" b="0" i="0" u="sng" strike="noStrike" cap="none" normalizeH="0" baseline="0">
                          <a:ln>
                            <a:noFill/>
                          </a:ln>
                          <a:solidFill>
                            <a:srgbClr val="FF9933"/>
                          </a:solidFill>
                          <a:effectLst/>
                          <a:latin typeface="Arial" pitchFamily="34" charset="0"/>
                          <a:cs typeface="Arial" pitchFamily="34" charset="0"/>
                        </a:rPr>
                        <a:t>’</a:t>
                      </a:r>
                      <a:r>
                        <a:rPr kumimoji="0" lang="fr-CA" sz="2700" b="0" i="0" u="sng" strike="noStrike" cap="none" normalizeH="0" baseline="0">
                          <a:ln>
                            <a:noFill/>
                          </a:ln>
                          <a:solidFill>
                            <a:srgbClr val="FF9933"/>
                          </a:solidFill>
                          <a:effectLst/>
                          <a:latin typeface="Arial" charset="0"/>
                          <a:cs typeface="Arial" pitchFamily="34" charset="0"/>
                        </a:rPr>
                        <a:t>Assembl</a:t>
                      </a:r>
                      <a:r>
                        <a:rPr kumimoji="0" lang="fr-CA" sz="2700" b="0" i="0" u="sng" strike="noStrike" cap="none" normalizeH="0" baseline="0">
                          <a:ln>
                            <a:noFill/>
                          </a:ln>
                          <a:solidFill>
                            <a:srgbClr val="FF9933"/>
                          </a:solidFill>
                          <a:effectLst/>
                          <a:latin typeface="Arial" pitchFamily="34" charset="0"/>
                          <a:cs typeface="Arial" pitchFamily="34" charset="0"/>
                        </a:rPr>
                        <a:t>é</a:t>
                      </a:r>
                      <a:r>
                        <a:rPr kumimoji="0" lang="fr-CA" sz="2700" b="0" i="0" u="sng" strike="noStrike" cap="none" normalizeH="0" baseline="0">
                          <a:ln>
                            <a:noFill/>
                          </a:ln>
                          <a:solidFill>
                            <a:srgbClr val="FF9933"/>
                          </a:solidFill>
                          <a:effectLst/>
                          <a:latin typeface="Arial" charset="0"/>
                          <a:cs typeface="Arial" pitchFamily="34" charset="0"/>
                        </a:rPr>
                        <a:t>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CA" sz="3700" b="0" i="0" u="none" strike="noStrike" cap="none" normalizeH="0" baseline="0">
                          <a:ln>
                            <a:noFill/>
                          </a:ln>
                          <a:solidFill>
                            <a:schemeClr val="tx1"/>
                          </a:solidFill>
                          <a:effectLst/>
                          <a:latin typeface="Arial" charset="0"/>
                          <a:cs typeface="Arial" charset="0"/>
                        </a:rPr>
                        <a:t>Par le Christ Jesus </a:t>
                      </a:r>
                      <a:r>
                        <a:rPr kumimoji="0" lang="en-CA" sz="3700" b="0" i="0" u="none" strike="noStrike" cap="none" normalizeH="0" baseline="0" err="1">
                          <a:ln>
                            <a:noFill/>
                          </a:ln>
                          <a:solidFill>
                            <a:schemeClr val="tx1"/>
                          </a:solidFill>
                          <a:effectLst/>
                          <a:latin typeface="Arial" charset="0"/>
                          <a:cs typeface="Arial" charset="0"/>
                        </a:rPr>
                        <a:t>notre</a:t>
                      </a:r>
                      <a:r>
                        <a:rPr kumimoji="0" lang="en-CA" sz="3700" b="0" i="0" u="none" strike="noStrike" cap="none" normalizeH="0" baseline="0">
                          <a:ln>
                            <a:noFill/>
                          </a:ln>
                          <a:solidFill>
                            <a:schemeClr val="tx1"/>
                          </a:solidFill>
                          <a:effectLst/>
                          <a:latin typeface="Arial" charset="0"/>
                          <a:cs typeface="Arial" charset="0"/>
                        </a:rPr>
                        <a:t> </a:t>
                      </a:r>
                      <a:r>
                        <a:rPr kumimoji="0" lang="en-CA" sz="3700" b="0" i="0" u="none" strike="noStrike" cap="none" normalizeH="0" baseline="0" err="1">
                          <a:ln>
                            <a:noFill/>
                          </a:ln>
                          <a:solidFill>
                            <a:schemeClr val="tx1"/>
                          </a:solidFill>
                          <a:effectLst/>
                          <a:latin typeface="Arial" charset="0"/>
                          <a:cs typeface="Arial" charset="0"/>
                        </a:rPr>
                        <a:t>Seigneur</a:t>
                      </a:r>
                      <a:endParaRPr kumimoji="0" lang="en-US"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33"/>
                          </a:solidFill>
                          <a:effectLst/>
                          <a:latin typeface="Arial" charset="0"/>
                          <a:cs typeface="Arial" pitchFamily="34" charset="0"/>
                        </a:rPr>
                        <a:t>الشعب:</a:t>
                      </a:r>
                      <a:r>
                        <a:rPr kumimoji="0" lang="ar-EG" sz="2700" b="0" i="0" u="none" strike="noStrike" cap="none" normalizeH="0" baseline="0">
                          <a:ln>
                            <a:noFill/>
                          </a:ln>
                          <a:solidFill>
                            <a:schemeClr val="tx1"/>
                          </a:solidFill>
                          <a:effectLst/>
                          <a:latin typeface="Arial" charset="0"/>
                          <a:cs typeface="Arial" charset="0"/>
                        </a:rPr>
                        <a:t> </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بالمسيح يسوع ربنا</a:t>
                      </a:r>
                      <a:endParaRPr kumimoji="0" lang="en-US" sz="43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231851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700" b="0" i="1" u="none" strike="noStrike" cap="none" normalizeH="0" baseline="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err="1">
                          <a:ln>
                            <a:noFill/>
                          </a:ln>
                          <a:solidFill>
                            <a:schemeClr val="tx1"/>
                          </a:solidFill>
                          <a:effectLst/>
                          <a:latin typeface="Coptic1" pitchFamily="2" charset="0"/>
                          <a:cs typeface="Arial" charset="0"/>
                        </a:rPr>
                        <a:t>Tac</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kevalac</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u~mwn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tw</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Kuriw</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k~linate</a:t>
                      </a:r>
                      <a:endParaRPr kumimoji="0" lang="en-US" sz="37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33"/>
                          </a:solidFill>
                          <a:effectLst/>
                          <a:latin typeface="Arial" charset="0"/>
                          <a:cs typeface="Arial" pitchFamily="34" charset="0"/>
                        </a:rPr>
                        <a:t>Diacre: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Inclinez vos têtes devant Le Seigneur.</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33"/>
                          </a:solidFill>
                          <a:effectLst/>
                          <a:latin typeface="Arial" charset="0"/>
                          <a:cs typeface="Arial" pitchFamily="34" charset="0"/>
                        </a:rPr>
                        <a:t>الشماس: </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احنوا رؤوسكم للرب.</a:t>
                      </a:r>
                      <a:r>
                        <a:rPr kumimoji="0" lang="en-US" sz="4300" b="0" i="0" u="none" strike="noStrike" cap="none" normalizeH="0" baseline="0">
                          <a:ln>
                            <a:noFill/>
                          </a:ln>
                          <a:solidFill>
                            <a:schemeClr val="tx1"/>
                          </a:solidFill>
                          <a:effectLst/>
                          <a:latin typeface="Arial" charset="0"/>
                          <a:cs typeface="Arial" charset="0"/>
                        </a:rPr>
                        <a:t> </a:t>
                      </a: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9688035"/>
      </p:ext>
    </p:extLst>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22384" name="Group 48"/>
          <p:cNvGraphicFramePr>
            <a:graphicFrameLocks noGrp="1"/>
          </p:cNvGraphicFramePr>
          <p:nvPr>
            <p:ph type="tbl" idx="1"/>
          </p:nvPr>
        </p:nvGraphicFramePr>
        <p:xfrm>
          <a:off x="0" y="1042416"/>
          <a:ext cx="12192000" cy="4311904"/>
        </p:xfrm>
        <a:graphic>
          <a:graphicData uri="http://schemas.openxmlformats.org/drawingml/2006/table">
            <a:tbl>
              <a:tblPr/>
              <a:tblGrid>
                <a:gridCol w="4165600">
                  <a:extLst>
                    <a:ext uri="{9D8B030D-6E8A-4147-A177-3AD203B41FA5}">
                      <a16:colId xmlns:a16="http://schemas.microsoft.com/office/drawing/2014/main" val="20000"/>
                    </a:ext>
                  </a:extLst>
                </a:gridCol>
                <a:gridCol w="4546600">
                  <a:extLst>
                    <a:ext uri="{9D8B030D-6E8A-4147-A177-3AD203B41FA5}">
                      <a16:colId xmlns:a16="http://schemas.microsoft.com/office/drawing/2014/main" val="20001"/>
                    </a:ext>
                  </a:extLst>
                </a:gridCol>
                <a:gridCol w="3479800">
                  <a:extLst>
                    <a:ext uri="{9D8B030D-6E8A-4147-A177-3AD203B41FA5}">
                      <a16:colId xmlns:a16="http://schemas.microsoft.com/office/drawing/2014/main" val="20002"/>
                    </a:ext>
                  </a:extLst>
                </a:gridCol>
              </a:tblGrid>
              <a:tr h="183083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200" b="0" i="1" u="none" strike="noStrike" cap="none" normalizeH="0" baseline="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err="1">
                          <a:ln>
                            <a:noFill/>
                          </a:ln>
                          <a:solidFill>
                            <a:schemeClr val="tx1"/>
                          </a:solidFill>
                          <a:effectLst/>
                          <a:latin typeface="Coptic1" pitchFamily="2" charset="0"/>
                          <a:cs typeface="Arial" charset="0"/>
                        </a:rPr>
                        <a:t>Enwpion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cou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Kurie</a:t>
                      </a:r>
                      <a:r>
                        <a:rPr kumimoji="0" lang="en-US" sz="3700" b="0" i="0" u="none" strike="noStrike" cap="none" normalizeH="0" baseline="0">
                          <a:ln>
                            <a:noFill/>
                          </a:ln>
                          <a:solidFill>
                            <a:schemeClr val="tx1"/>
                          </a:solidFill>
                          <a:effectLst/>
                          <a:latin typeface="Coptic1" pitchFamily="2" charset="0"/>
                          <a:cs typeface="Arial" charset="0"/>
                        </a:rPr>
                        <a:t>~</a:t>
                      </a:r>
                      <a:endParaRPr kumimoji="0" lang="en-US" sz="3700" b="0" i="1"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Arial" pitchFamily="34" charset="0"/>
                        </a:rPr>
                        <a:t>L</a:t>
                      </a:r>
                      <a:r>
                        <a:rPr kumimoji="0" lang="fr-CA" sz="2700" b="0" i="0" u="sng" strike="noStrike" cap="none" normalizeH="0" baseline="0">
                          <a:ln>
                            <a:noFill/>
                          </a:ln>
                          <a:solidFill>
                            <a:srgbClr val="FF9933"/>
                          </a:solidFill>
                          <a:effectLst/>
                          <a:latin typeface="Arial" pitchFamily="34" charset="0"/>
                          <a:cs typeface="Arial" pitchFamily="34" charset="0"/>
                        </a:rPr>
                        <a:t>’</a:t>
                      </a:r>
                      <a:r>
                        <a:rPr kumimoji="0" lang="fr-CA" sz="2700" b="0" i="0" u="sng" strike="noStrike" cap="none" normalizeH="0" baseline="0">
                          <a:ln>
                            <a:noFill/>
                          </a:ln>
                          <a:solidFill>
                            <a:srgbClr val="FF9933"/>
                          </a:solidFill>
                          <a:effectLst/>
                          <a:latin typeface="Arial" charset="0"/>
                          <a:cs typeface="Arial" pitchFamily="34" charset="0"/>
                        </a:rPr>
                        <a:t>Assembl</a:t>
                      </a:r>
                      <a:r>
                        <a:rPr kumimoji="0" lang="fr-CA" sz="2700" b="0" i="0" u="sng" strike="noStrike" cap="none" normalizeH="0" baseline="0">
                          <a:ln>
                            <a:noFill/>
                          </a:ln>
                          <a:solidFill>
                            <a:srgbClr val="FF9933"/>
                          </a:solidFill>
                          <a:effectLst/>
                          <a:latin typeface="Arial" pitchFamily="34" charset="0"/>
                          <a:cs typeface="Arial" pitchFamily="34" charset="0"/>
                        </a:rPr>
                        <a:t>é</a:t>
                      </a:r>
                      <a:r>
                        <a:rPr kumimoji="0" lang="fr-CA" sz="2700" b="0" i="0" u="sng" strike="noStrike" cap="none" normalizeH="0" baseline="0">
                          <a:ln>
                            <a:noFill/>
                          </a:ln>
                          <a:solidFill>
                            <a:srgbClr val="FF9933"/>
                          </a:solidFill>
                          <a:effectLst/>
                          <a:latin typeface="Arial" charset="0"/>
                          <a:cs typeface="Arial" pitchFamily="34" charset="0"/>
                        </a:rPr>
                        <a:t>e:</a:t>
                      </a:r>
                      <a:endParaRPr kumimoji="0" lang="en-CA" sz="2700" b="0" i="0" u="none" strike="noStrike" cap="none" normalizeH="0" baseline="0">
                        <a:ln>
                          <a:noFill/>
                        </a:ln>
                        <a:solidFill>
                          <a:schemeClr val="tx1"/>
                        </a:solidFill>
                        <a:effectLst/>
                        <a:latin typeface="Avva_Shenouda" pitchFamily="34"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Devant Toi,  Seigneur.</a:t>
                      </a:r>
                      <a:endParaRPr kumimoji="0" lang="en-US"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33"/>
                          </a:solidFill>
                          <a:effectLst/>
                          <a:latin typeface="Arial" charset="0"/>
                          <a:cs typeface="Arial" pitchFamily="34" charset="0"/>
                        </a:rPr>
                        <a:t>الشعب:</a:t>
                      </a:r>
                      <a:r>
                        <a:rPr kumimoji="0" lang="ar-EG" sz="2700" b="0" i="0" u="none" strike="noStrike" cap="none" normalizeH="0" baseline="0">
                          <a:ln>
                            <a:noFill/>
                          </a:ln>
                          <a:solidFill>
                            <a:schemeClr val="tx1"/>
                          </a:solidFill>
                          <a:effectLst/>
                          <a:latin typeface="Arial" charset="0"/>
                          <a:cs typeface="Arial" charset="0"/>
                        </a:rPr>
                        <a:t> </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أمامك يا رب. </a:t>
                      </a:r>
                      <a:endParaRPr kumimoji="0" lang="en-US" sz="43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248107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700" b="0" i="1" u="none" strike="noStrike" cap="none" normalizeH="0" baseline="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err="1">
                          <a:ln>
                            <a:noFill/>
                          </a:ln>
                          <a:solidFill>
                            <a:schemeClr val="tx1"/>
                          </a:solidFill>
                          <a:effectLst/>
                          <a:latin typeface="Coptic1" pitchFamily="2" charset="0"/>
                          <a:cs typeface="Arial" charset="0"/>
                        </a:rPr>
                        <a:t>Proc,wmen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Yeou</a:t>
                      </a:r>
                      <a:r>
                        <a:rPr kumimoji="0" lang="en-US" sz="3700" b="0" i="0" u="none" strike="noStrike" cap="none" normalizeH="0" baseline="0">
                          <a:ln>
                            <a:noFill/>
                          </a:ln>
                          <a:solidFill>
                            <a:schemeClr val="tx1"/>
                          </a:solidFill>
                          <a:effectLst/>
                          <a:latin typeface="Coptic1" pitchFamily="2" charset="0"/>
                          <a:cs typeface="Arial" charset="0"/>
                        </a:rPr>
                        <a:t> meta </a:t>
                      </a:r>
                      <a:r>
                        <a:rPr kumimoji="0" lang="en-US" sz="3700" b="0" i="0" u="none" strike="noStrike" cap="none" normalizeH="0" baseline="0" err="1">
                          <a:ln>
                            <a:noFill/>
                          </a:ln>
                          <a:solidFill>
                            <a:schemeClr val="tx1"/>
                          </a:solidFill>
                          <a:effectLst/>
                          <a:latin typeface="Coptic1" pitchFamily="2" charset="0"/>
                          <a:cs typeface="Arial" charset="0"/>
                        </a:rPr>
                        <a:t>vobou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a~m</a:t>
                      </a:r>
                      <a:r>
                        <a:rPr kumimoji="0" lang="en-US" sz="3700" b="0" i="0" u="none" strike="noStrike" cap="none" normalizeH="0" baseline="0">
                          <a:ln>
                            <a:noFill/>
                          </a:ln>
                          <a:solidFill>
                            <a:schemeClr val="tx1"/>
                          </a:solidFill>
                          <a:effectLst/>
                          <a:latin typeface="Coptic1" pitchFamily="2" charset="0"/>
                          <a:cs typeface="Arial" charset="0"/>
                        </a:rPr>
                        <a:t>/n.</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Arial" pitchFamily="34" charset="0"/>
                        </a:rPr>
                        <a:t>Diacre:</a:t>
                      </a:r>
                      <a:endParaRPr kumimoji="0" lang="en-US" sz="2700" b="0" i="0" u="none" strike="noStrike" cap="none" normalizeH="0" baseline="0">
                        <a:ln>
                          <a:noFill/>
                        </a:ln>
                        <a:solidFill>
                          <a:schemeClr val="tx1"/>
                        </a:solidFill>
                        <a:effectLst/>
                        <a:latin typeface="Avva_Shenouda" pitchFamily="34"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Soyons attentifs dans la crainte de Dieu.  Amen.</a:t>
                      </a:r>
                      <a:endParaRPr kumimoji="0" lang="en-US"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33"/>
                          </a:solidFill>
                          <a:effectLst/>
                          <a:latin typeface="Arial" charset="0"/>
                          <a:cs typeface="Arial" pitchFamily="34" charset="0"/>
                        </a:rPr>
                        <a:t>الشماس: </a:t>
                      </a:r>
                      <a:endParaRPr kumimoji="0" lang="fr-FR" sz="2700" b="0" i="0" u="sng" strike="noStrike" cap="none" normalizeH="0" baseline="0">
                        <a:ln>
                          <a:noFill/>
                        </a:ln>
                        <a:solidFill>
                          <a:srgbClr val="FF9933"/>
                        </a:solidFill>
                        <a:effectLst/>
                        <a:latin typeface="Arial" charset="0"/>
                        <a:cs typeface="Arial" pitchFamily="34" charset="0"/>
                      </a:endParaRP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err="1">
                          <a:ln>
                            <a:noFill/>
                          </a:ln>
                          <a:solidFill>
                            <a:schemeClr val="tx1"/>
                          </a:solidFill>
                          <a:effectLst/>
                          <a:latin typeface="Arial" charset="0"/>
                          <a:cs typeface="Arial" charset="0"/>
                        </a:rPr>
                        <a:t>انصتوا</a:t>
                      </a:r>
                      <a:r>
                        <a:rPr kumimoji="0" lang="ar-SA" sz="4300" b="0" i="0" u="none" strike="noStrike" cap="none" normalizeH="0" baseline="0">
                          <a:ln>
                            <a:noFill/>
                          </a:ln>
                          <a:solidFill>
                            <a:schemeClr val="tx1"/>
                          </a:solidFill>
                          <a:effectLst/>
                          <a:latin typeface="Arial" charset="0"/>
                          <a:cs typeface="Arial" charset="0"/>
                        </a:rPr>
                        <a:t> بخوف الله.  آمين.</a:t>
                      </a:r>
                      <a:endParaRPr kumimoji="0" lang="en-US" sz="43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63792869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27928" name="Group 56"/>
          <p:cNvGraphicFramePr>
            <a:graphicFrameLocks noGrp="1"/>
          </p:cNvGraphicFramePr>
          <p:nvPr/>
        </p:nvGraphicFramePr>
        <p:xfrm>
          <a:off x="1" y="0"/>
          <a:ext cx="12191999" cy="6858000"/>
        </p:xfrm>
        <a:graphic>
          <a:graphicData uri="http://schemas.openxmlformats.org/drawingml/2006/table">
            <a:tbl>
              <a:tblPr/>
              <a:tblGrid>
                <a:gridCol w="4207933">
                  <a:extLst>
                    <a:ext uri="{9D8B030D-6E8A-4147-A177-3AD203B41FA5}">
                      <a16:colId xmlns:a16="http://schemas.microsoft.com/office/drawing/2014/main" val="20000"/>
                    </a:ext>
                  </a:extLst>
                </a:gridCol>
                <a:gridCol w="4250267">
                  <a:extLst>
                    <a:ext uri="{9D8B030D-6E8A-4147-A177-3AD203B41FA5}">
                      <a16:colId xmlns:a16="http://schemas.microsoft.com/office/drawing/2014/main" val="20001"/>
                    </a:ext>
                  </a:extLst>
                </a:gridCol>
                <a:gridCol w="3733799">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a:ln>
                            <a:noFill/>
                          </a:ln>
                          <a:solidFill>
                            <a:schemeClr val="tx1"/>
                          </a:solidFill>
                          <a:effectLst/>
                          <a:latin typeface="Coptic1" pitchFamily="2" charset="0"/>
                          <a:cs typeface="Arial" charset="0"/>
                        </a:rPr>
                        <a:t>Je </a:t>
                      </a:r>
                      <a:r>
                        <a:rPr kumimoji="0" lang="en-US" sz="2900" b="0" i="0" u="none" strike="noStrike" cap="none" normalizeH="0" baseline="0" err="1">
                          <a:ln>
                            <a:noFill/>
                          </a:ln>
                          <a:solidFill>
                            <a:schemeClr val="tx1"/>
                          </a:solidFill>
                          <a:effectLst/>
                          <a:latin typeface="Coptic1" pitchFamily="2" charset="0"/>
                          <a:cs typeface="Arial" charset="0"/>
                        </a:rPr>
                        <a:t>aferc~kepazin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e~jwn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aferbo</a:t>
                      </a:r>
                      <a:r>
                        <a:rPr kumimoji="0" lang="en-US" sz="2900" b="0" i="0" u="none" strike="noStrike" cap="none" normalizeH="0" baseline="0">
                          <a:ln>
                            <a:noFill/>
                          </a:ln>
                          <a:solidFill>
                            <a:schemeClr val="tx1"/>
                          </a:solidFill>
                          <a:effectLst/>
                          <a:latin typeface="Coptic1" pitchFamily="2" charset="0"/>
                          <a:cs typeface="Arial" charset="0"/>
                        </a:rPr>
                        <a:t>/~yin </a:t>
                      </a:r>
                      <a:r>
                        <a:rPr kumimoji="0" lang="en-US" sz="2900" b="0" i="0" u="none" strike="noStrike" cap="none" normalizeH="0" baseline="0" err="1">
                          <a:ln>
                            <a:noFill/>
                          </a:ln>
                          <a:solidFill>
                            <a:schemeClr val="tx1"/>
                          </a:solidFill>
                          <a:effectLst/>
                          <a:latin typeface="Coptic1" pitchFamily="2" charset="0"/>
                          <a:cs typeface="Arial" charset="0"/>
                        </a:rPr>
                        <a:t>e~ron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afa~reh</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e~ron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afsopten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e~rof</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af</a:t>
                      </a:r>
                      <a:r>
                        <a:rPr kumimoji="0" lang="en-US" sz="2900" b="0" i="0" u="none" strike="noStrike" cap="none" normalizeH="0" baseline="0">
                          <a:ln>
                            <a:noFill/>
                          </a:ln>
                          <a:solidFill>
                            <a:schemeClr val="tx1"/>
                          </a:solidFill>
                          <a:effectLst/>
                          <a:latin typeface="Coptic1" pitchFamily="2" charset="0"/>
                          <a:cs typeface="Arial" charset="0"/>
                        </a:rPr>
                        <a:t>]</a:t>
                      </a:r>
                      <a:r>
                        <a:rPr kumimoji="0" lang="en-US" sz="2900" b="0" i="0" u="none" strike="noStrike" cap="none" normalizeH="0" baseline="0" err="1">
                          <a:ln>
                            <a:noFill/>
                          </a:ln>
                          <a:solidFill>
                            <a:schemeClr val="tx1"/>
                          </a:solidFill>
                          <a:effectLst/>
                          <a:latin typeface="Coptic1" pitchFamily="2" charset="0"/>
                          <a:cs typeface="Arial" charset="0"/>
                        </a:rPr>
                        <a:t>a~co</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e~ron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af</a:t>
                      </a:r>
                      <a:r>
                        <a:rPr kumimoji="0" lang="en-US" sz="2900" b="0" i="0" u="none" strike="noStrike" cap="none" normalizeH="0" baseline="0">
                          <a:ln>
                            <a:noFill/>
                          </a:ln>
                          <a:solidFill>
                            <a:schemeClr val="tx1"/>
                          </a:solidFill>
                          <a:effectLst/>
                          <a:latin typeface="Coptic1" pitchFamily="2" charset="0"/>
                          <a:cs typeface="Arial" charset="0"/>
                        </a:rPr>
                        <a:t>]</a:t>
                      </a:r>
                      <a:r>
                        <a:rPr kumimoji="0" lang="en-US" sz="2900" b="0" i="0" u="none" strike="noStrike" cap="none" normalizeH="0" baseline="0" err="1">
                          <a:ln>
                            <a:noFill/>
                          </a:ln>
                          <a:solidFill>
                            <a:schemeClr val="tx1"/>
                          </a:solidFill>
                          <a:effectLst/>
                          <a:latin typeface="Coptic1" pitchFamily="2" charset="0"/>
                          <a:cs typeface="Arial" charset="0"/>
                        </a:rPr>
                        <a:t>toten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afenten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sa</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e~h~r</a:t>
                      </a:r>
                      <a:r>
                        <a:rPr kumimoji="0" lang="en-US" sz="2900" b="0" i="0" u="none" strike="noStrike" cap="none" normalizeH="0" baseline="0">
                          <a:ln>
                            <a:noFill/>
                          </a:ln>
                          <a:solidFill>
                            <a:schemeClr val="tx1"/>
                          </a:solidFill>
                          <a:effectLst/>
                          <a:latin typeface="Coptic1" pitchFamily="2" charset="0"/>
                          <a:cs typeface="Arial" charset="0"/>
                        </a:rPr>
                        <a:t>/</a:t>
                      </a:r>
                      <a:r>
                        <a:rPr kumimoji="0" lang="en-US" sz="2900" b="0" i="0" u="none" strike="noStrike" cap="none" normalizeH="0" baseline="0" err="1">
                          <a:ln>
                            <a:noFill/>
                          </a:ln>
                          <a:solidFill>
                            <a:schemeClr val="tx1"/>
                          </a:solidFill>
                          <a:effectLst/>
                          <a:latin typeface="Coptic1" pitchFamily="2" charset="0"/>
                          <a:cs typeface="Arial" charset="0"/>
                        </a:rPr>
                        <a:t>i</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e~taiounou</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yai</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Nyof</a:t>
                      </a:r>
                      <a:r>
                        <a:rPr kumimoji="0" lang="en-US" sz="2900" b="0" i="0" u="none" strike="noStrike" cap="none" normalizeH="0" baseline="0">
                          <a:ln>
                            <a:noFill/>
                          </a:ln>
                          <a:solidFill>
                            <a:schemeClr val="tx1"/>
                          </a:solidFill>
                          <a:effectLst/>
                          <a:latin typeface="Coptic1" pitchFamily="2" charset="0"/>
                          <a:cs typeface="Arial" charset="0"/>
                        </a:rPr>
                        <a:t> on </a:t>
                      </a:r>
                      <a:r>
                        <a:rPr kumimoji="0" lang="en-US" sz="2900" b="0" i="0" u="none" strike="noStrike" cap="none" normalizeH="0" baseline="0" err="1">
                          <a:ln>
                            <a:noFill/>
                          </a:ln>
                          <a:solidFill>
                            <a:schemeClr val="tx1"/>
                          </a:solidFill>
                          <a:effectLst/>
                          <a:latin typeface="Coptic1" pitchFamily="2" charset="0"/>
                          <a:cs typeface="Arial" charset="0"/>
                        </a:rPr>
                        <a:t>maren</a:t>
                      </a:r>
                      <a:r>
                        <a:rPr kumimoji="0" lang="en-US" sz="2900" b="0" i="0" u="none" strike="noStrike" cap="none" normalizeH="0" baseline="0">
                          <a:ln>
                            <a:noFill/>
                          </a:ln>
                          <a:solidFill>
                            <a:schemeClr val="tx1"/>
                          </a:solidFill>
                          <a:effectLst/>
                          <a:latin typeface="Coptic1" pitchFamily="2" charset="0"/>
                          <a:cs typeface="Arial" charset="0"/>
                        </a:rPr>
                        <a:t>]ho </a:t>
                      </a:r>
                      <a:r>
                        <a:rPr kumimoji="0" lang="en-US" sz="2900" b="0" i="0" u="none" strike="noStrike" cap="none" normalizeH="0" baseline="0" err="1">
                          <a:ln>
                            <a:noFill/>
                          </a:ln>
                          <a:solidFill>
                            <a:schemeClr val="tx1"/>
                          </a:solidFill>
                          <a:effectLst/>
                          <a:latin typeface="Coptic1" pitchFamily="2" charset="0"/>
                          <a:cs typeface="Arial" charset="0"/>
                        </a:rPr>
                        <a:t>e~rof</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hopwc</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n~tefa</a:t>
                      </a:r>
                      <a:r>
                        <a:rPr kumimoji="0" lang="en-US" sz="2900" b="0" i="0" u="none" strike="noStrike" cap="none" normalizeH="0" baseline="0">
                          <a:ln>
                            <a:noFill/>
                          </a:ln>
                          <a:solidFill>
                            <a:schemeClr val="tx1"/>
                          </a:solidFill>
                          <a:effectLst/>
                          <a:latin typeface="Coptic1" pitchFamily="2" charset="0"/>
                          <a:cs typeface="Arial" charset="0"/>
                        </a:rPr>
                        <a:t>~~</a:t>
                      </a:r>
                      <a:r>
                        <a:rPr kumimoji="0" lang="en-US" sz="2900" b="0" i="0" u="none" strike="noStrike" cap="none" normalizeH="0" baseline="0" err="1">
                          <a:ln>
                            <a:noFill/>
                          </a:ln>
                          <a:solidFill>
                            <a:schemeClr val="tx1"/>
                          </a:solidFill>
                          <a:effectLst/>
                          <a:latin typeface="Coptic1" pitchFamily="2" charset="0"/>
                          <a:cs typeface="Arial" charset="0"/>
                        </a:rPr>
                        <a:t>reh</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e~ron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qen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paie~hoou</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eyouab</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vai</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nem</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nie~hoou</a:t>
                      </a:r>
                      <a:r>
                        <a:rPr kumimoji="0" lang="en-US" sz="2900" b="0" i="0" u="none" strike="noStrike" cap="none" normalizeH="0" baseline="0">
                          <a:ln>
                            <a:noFill/>
                          </a:ln>
                          <a:solidFill>
                            <a:schemeClr val="tx1"/>
                          </a:solidFill>
                          <a:effectLst/>
                          <a:latin typeface="Coptic1" pitchFamily="2" charset="0"/>
                          <a:cs typeface="Arial" charset="0"/>
                        </a:rPr>
                        <a:t> t/</a:t>
                      </a:r>
                      <a:r>
                        <a:rPr kumimoji="0" lang="en-US" sz="2900" b="0" i="0" u="none" strike="noStrike" cap="none" normalizeH="0" baseline="0" err="1">
                          <a:ln>
                            <a:noFill/>
                          </a:ln>
                          <a:solidFill>
                            <a:schemeClr val="tx1"/>
                          </a:solidFill>
                          <a:effectLst/>
                          <a:latin typeface="Coptic1" pitchFamily="2" charset="0"/>
                          <a:cs typeface="Arial" charset="0"/>
                        </a:rPr>
                        <a:t>rou</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n~te</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penwnq</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qen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hir</a:t>
                      </a:r>
                      <a:r>
                        <a:rPr kumimoji="0" lang="en-US" sz="2900" b="0" i="0" u="none" strike="noStrike" cap="none" normalizeH="0" baseline="0">
                          <a:ln>
                            <a:noFill/>
                          </a:ln>
                          <a:solidFill>
                            <a:schemeClr val="tx1"/>
                          </a:solidFill>
                          <a:effectLst/>
                          <a:latin typeface="Coptic1" pitchFamily="2" charset="0"/>
                          <a:cs typeface="Arial" charset="0"/>
                        </a:rPr>
                        <a:t>/n/ </a:t>
                      </a:r>
                      <a:r>
                        <a:rPr kumimoji="0" lang="en-US" sz="2900" b="0" i="0" u="none" strike="noStrike" cap="none" normalizeH="0" baseline="0" err="1">
                          <a:ln>
                            <a:noFill/>
                          </a:ln>
                          <a:solidFill>
                            <a:schemeClr val="tx1"/>
                          </a:solidFill>
                          <a:effectLst/>
                          <a:latin typeface="Coptic1" pitchFamily="2" charset="0"/>
                          <a:cs typeface="Arial" charset="0"/>
                        </a:rPr>
                        <a:t>niben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n~je</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pipantokratwr</a:t>
                      </a:r>
                      <a:r>
                        <a:rPr kumimoji="0" lang="en-US" sz="2900" b="0" i="0" u="none" strike="noStrike" cap="none" normalizeH="0" baseline="0">
                          <a:ln>
                            <a:noFill/>
                          </a:ln>
                          <a:solidFill>
                            <a:schemeClr val="tx1"/>
                          </a:solidFill>
                          <a:effectLst/>
                          <a:latin typeface="Coptic1" pitchFamily="2" charset="0"/>
                          <a:cs typeface="Arial" charset="0"/>
                        </a:rPr>
                        <a:t> P[</a:t>
                      </a:r>
                      <a:r>
                        <a:rPr kumimoji="0" lang="en-US" sz="2900" b="0" i="0" u="none" strike="noStrike" cap="none" normalizeH="0" baseline="0" err="1">
                          <a:ln>
                            <a:noFill/>
                          </a:ln>
                          <a:solidFill>
                            <a:schemeClr val="tx1"/>
                          </a:solidFill>
                          <a:effectLst/>
                          <a:latin typeface="Coptic1" pitchFamily="2" charset="0"/>
                          <a:cs typeface="Arial" charset="0"/>
                        </a:rPr>
                        <a:t>oic</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Pennou</a:t>
                      </a:r>
                      <a:r>
                        <a:rPr kumimoji="0" lang="en-US" sz="2900" b="0" i="0" u="none" strike="noStrike" cap="none" normalizeH="0" baseline="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FR" sz="2900" b="0" i="0" u="none" strike="noStrike" cap="none" normalizeH="0" baseline="0">
                          <a:ln>
                            <a:noFill/>
                          </a:ln>
                          <a:solidFill>
                            <a:schemeClr val="tx1"/>
                          </a:solidFill>
                          <a:effectLst/>
                          <a:latin typeface="Arial" charset="0"/>
                          <a:cs typeface="Arial" charset="0"/>
                        </a:rPr>
                        <a:t>parce qu’Il nous a  protégés, aidés, préservés,  reçus avec bonté, traités avec miséricorde, fortifiés et fait parvenir jusqu’à cette heure.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2900" b="0" i="0" u="none" strike="noStrike" cap="none" normalizeH="0" baseline="0">
                          <a:ln>
                            <a:noFill/>
                          </a:ln>
                          <a:solidFill>
                            <a:schemeClr val="tx1"/>
                          </a:solidFill>
                          <a:effectLst/>
                          <a:latin typeface="Arial" charset="0"/>
                          <a:cs typeface="Arial" charset="0"/>
                        </a:rPr>
                        <a:t>Supplions-Le encore de nous garder en ce saint jour et tous les jours de notre vie en toute paix ; Lui qui est Tout-Puissant, le Seigneur notre Dieu.</a:t>
                      </a:r>
                      <a:endParaRPr kumimoji="0" lang="en-US" sz="29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لأنه سترنا وأعاننا وحفظنا وقبلنا إليه وأشفقَ علينا وعضدنا وأتى بنا إلى هذه الساعة</a:t>
                      </a:r>
                      <a:r>
                        <a:rPr kumimoji="0" lang="ar-EG" sz="3700" b="0" i="0" u="none" strike="noStrike" cap="none" normalizeH="0" baseline="0">
                          <a:ln>
                            <a:noFill/>
                          </a:ln>
                          <a:solidFill>
                            <a:schemeClr val="tx1"/>
                          </a:solidFill>
                          <a:effectLst/>
                          <a:latin typeface="Arial" charset="0"/>
                          <a:cs typeface="Arial" charset="0"/>
                        </a:rPr>
                        <a:t>. </a:t>
                      </a:r>
                      <a:r>
                        <a:rPr kumimoji="0" lang="ar-SA" sz="3700" b="0" i="0" u="none" strike="noStrike" cap="none" normalizeH="0" baseline="0">
                          <a:ln>
                            <a:noFill/>
                          </a:ln>
                          <a:solidFill>
                            <a:schemeClr val="tx1"/>
                          </a:solidFill>
                          <a:effectLst/>
                          <a:latin typeface="Arial" charset="0"/>
                          <a:cs typeface="Arial" charset="0"/>
                        </a:rPr>
                        <a:t>هو أيضاً فلنسألهُ أن يحفظنا فى هذا اليوم المقدس وكل أيام حياتنا بكل سلام، ضابط الكل الربُ إلهُنا.</a:t>
                      </a:r>
                      <a:r>
                        <a:rPr kumimoji="0" lang="en-US" sz="3700" b="0" i="0" u="none" strike="noStrike" cap="none" normalizeH="0" baseline="0">
                          <a:ln>
                            <a:noFill/>
                          </a:ln>
                          <a:solidFill>
                            <a:schemeClr val="tx1"/>
                          </a:solidFill>
                          <a:effectLst/>
                          <a:latin typeface="Arial" charset="0"/>
                          <a:cs typeface="Arial" charset="0"/>
                        </a:rPr>
                        <a:t>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784012350"/>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24434" name="Group 50"/>
          <p:cNvGraphicFramePr>
            <a:graphicFrameLocks noGrp="1"/>
          </p:cNvGraphicFramePr>
          <p:nvPr/>
        </p:nvGraphicFramePr>
        <p:xfrm>
          <a:off x="0" y="685800"/>
          <a:ext cx="12192000" cy="3892973"/>
        </p:xfrm>
        <a:graphic>
          <a:graphicData uri="http://schemas.openxmlformats.org/drawingml/2006/table">
            <a:tbl>
              <a:tblPr/>
              <a:tblGrid>
                <a:gridCol w="4004733">
                  <a:extLst>
                    <a:ext uri="{9D8B030D-6E8A-4147-A177-3AD203B41FA5}">
                      <a16:colId xmlns:a16="http://schemas.microsoft.com/office/drawing/2014/main" val="20000"/>
                    </a:ext>
                  </a:extLst>
                </a:gridCol>
                <a:gridCol w="4683819">
                  <a:extLst>
                    <a:ext uri="{9D8B030D-6E8A-4147-A177-3AD203B41FA5}">
                      <a16:colId xmlns:a16="http://schemas.microsoft.com/office/drawing/2014/main" val="20001"/>
                    </a:ext>
                  </a:extLst>
                </a:gridCol>
                <a:gridCol w="3503448">
                  <a:extLst>
                    <a:ext uri="{9D8B030D-6E8A-4147-A177-3AD203B41FA5}">
                      <a16:colId xmlns:a16="http://schemas.microsoft.com/office/drawing/2014/main" val="20002"/>
                    </a:ext>
                  </a:extLst>
                </a:gridCol>
              </a:tblGrid>
              <a:tr h="5791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3200" b="0" i="1"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Arial" pitchFamily="34" charset="0"/>
                        </a:rPr>
                        <a:t>Prêtre:</a:t>
                      </a:r>
                      <a:endParaRPr kumimoji="0" lang="en-US" sz="2700" b="0" i="0" u="sng" strike="noStrike" cap="none" normalizeH="0" baseline="0">
                        <a:ln>
                          <a:noFill/>
                        </a:ln>
                        <a:solidFill>
                          <a:srgbClr val="FF9933"/>
                        </a:solidFill>
                        <a:effectLst/>
                        <a:latin typeface="Arial" charset="0"/>
                        <a:cs typeface="Arial" pitchFamily="34"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33"/>
                          </a:solidFill>
                          <a:effectLst/>
                          <a:latin typeface="Arial" charset="0"/>
                          <a:cs typeface="Arial" pitchFamily="34" charset="0"/>
                        </a:rPr>
                        <a:t>الكاهن:</a:t>
                      </a:r>
                      <a:endParaRPr kumimoji="0" lang="en-US" sz="2700" b="0" i="0" u="sng" strike="noStrike" cap="none" normalizeH="0" baseline="0">
                        <a:ln>
                          <a:noFill/>
                        </a:ln>
                        <a:solidFill>
                          <a:srgbClr val="FF9933"/>
                        </a:solidFill>
                        <a:effectLst/>
                        <a:latin typeface="Arial" charset="0"/>
                        <a:cs typeface="Arial" pitchFamily="34"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146208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err="1">
                          <a:ln>
                            <a:noFill/>
                          </a:ln>
                          <a:solidFill>
                            <a:schemeClr val="tx1"/>
                          </a:solidFill>
                          <a:effectLst/>
                          <a:latin typeface="Coptic1" pitchFamily="2" charset="0"/>
                          <a:cs typeface="Arial" pitchFamily="34" charset="0"/>
                        </a:rPr>
                        <a:t>Ir</a:t>
                      </a:r>
                      <a:r>
                        <a:rPr kumimoji="0" lang="en-US" sz="3700" b="0" i="0" u="none" strike="noStrike" cap="none" normalizeH="0" baseline="0">
                          <a:ln>
                            <a:noFill/>
                          </a:ln>
                          <a:solidFill>
                            <a:schemeClr val="tx1"/>
                          </a:solidFill>
                          <a:effectLst/>
                          <a:latin typeface="Coptic1" pitchFamily="2" charset="0"/>
                          <a:cs typeface="Arial" pitchFamily="34" charset="0"/>
                        </a:rPr>
                        <a:t>/n/ </a:t>
                      </a:r>
                      <a:r>
                        <a:rPr kumimoji="0" lang="en-US" sz="3700" b="0" i="0" u="none" strike="noStrike" cap="none" normalizeH="0" baseline="0" err="1">
                          <a:ln>
                            <a:noFill/>
                          </a:ln>
                          <a:solidFill>
                            <a:schemeClr val="tx1"/>
                          </a:solidFill>
                          <a:effectLst/>
                          <a:latin typeface="Coptic1" pitchFamily="2" charset="0"/>
                          <a:cs typeface="Arial" pitchFamily="34" charset="0"/>
                        </a:rPr>
                        <a:t>paci</a:t>
                      </a:r>
                      <a:endParaRPr kumimoji="0" lang="en-US" sz="3700" b="0" i="0" u="none" strike="noStrike" cap="none" normalizeH="0" baseline="0">
                        <a:ln>
                          <a:noFill/>
                        </a:ln>
                        <a:solidFill>
                          <a:schemeClr val="tx1"/>
                        </a:solidFill>
                        <a:effectLst/>
                        <a:latin typeface="Coptic1" pitchFamily="2"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3700" b="1" i="1"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La paix soit avec vous</a:t>
                      </a:r>
                      <a:r>
                        <a:rPr kumimoji="0" lang="en-US" sz="4300" b="0" i="0" u="none" strike="noStrike" cap="none" normalizeH="0" baseline="0">
                          <a:ln>
                            <a:noFill/>
                          </a:ln>
                          <a:solidFill>
                            <a:schemeClr val="tx1"/>
                          </a:solidFill>
                          <a:effectLst/>
                          <a:latin typeface="Arial" charset="0"/>
                          <a:cs typeface="Arial" charset="0"/>
                        </a:rPr>
                        <a:t>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السلام لجميعكم.</a:t>
                      </a:r>
                      <a:r>
                        <a:rPr kumimoji="0" lang="en-US" sz="4300" b="0" i="0" u="none" strike="noStrike" cap="none" normalizeH="0" baseline="0">
                          <a:ln>
                            <a:noFill/>
                          </a:ln>
                          <a:solidFill>
                            <a:schemeClr val="tx1"/>
                          </a:solidFill>
                          <a:effectLst/>
                          <a:latin typeface="Arial" charset="0"/>
                          <a:cs typeface="Arial" charset="0"/>
                        </a:rPr>
                        <a:t> </a:t>
                      </a: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62240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3200" b="0" i="1"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Arial" pitchFamily="34" charset="0"/>
                        </a:rPr>
                        <a:t>L</a:t>
                      </a:r>
                      <a:r>
                        <a:rPr kumimoji="0" lang="fr-CA" sz="2700" b="0" i="0" u="sng" strike="noStrike" cap="none" normalizeH="0" baseline="0">
                          <a:ln>
                            <a:noFill/>
                          </a:ln>
                          <a:solidFill>
                            <a:srgbClr val="FF9933"/>
                          </a:solidFill>
                          <a:effectLst/>
                          <a:latin typeface="Arial" pitchFamily="34" charset="0"/>
                          <a:cs typeface="Arial" pitchFamily="34" charset="0"/>
                        </a:rPr>
                        <a:t>’</a:t>
                      </a:r>
                      <a:r>
                        <a:rPr kumimoji="0" lang="fr-CA" sz="2700" b="0" i="0" u="sng" strike="noStrike" cap="none" normalizeH="0" baseline="0">
                          <a:ln>
                            <a:noFill/>
                          </a:ln>
                          <a:solidFill>
                            <a:srgbClr val="FF9933"/>
                          </a:solidFill>
                          <a:effectLst/>
                          <a:latin typeface="Arial" charset="0"/>
                          <a:cs typeface="Arial" pitchFamily="34" charset="0"/>
                        </a:rPr>
                        <a:t>Assembl</a:t>
                      </a:r>
                      <a:r>
                        <a:rPr kumimoji="0" lang="fr-CA" sz="2700" b="0" i="0" u="sng" strike="noStrike" cap="none" normalizeH="0" baseline="0">
                          <a:ln>
                            <a:noFill/>
                          </a:ln>
                          <a:solidFill>
                            <a:srgbClr val="FF9933"/>
                          </a:solidFill>
                          <a:effectLst/>
                          <a:latin typeface="Arial" pitchFamily="34" charset="0"/>
                          <a:cs typeface="Arial" pitchFamily="34" charset="0"/>
                        </a:rPr>
                        <a:t>é</a:t>
                      </a:r>
                      <a:r>
                        <a:rPr kumimoji="0" lang="fr-CA" sz="2700" b="0" i="0" u="sng" strike="noStrike" cap="none" normalizeH="0" baseline="0">
                          <a:ln>
                            <a:noFill/>
                          </a:ln>
                          <a:solidFill>
                            <a:srgbClr val="FF9933"/>
                          </a:solidFill>
                          <a:effectLst/>
                          <a:latin typeface="Arial" charset="0"/>
                          <a:cs typeface="Arial" pitchFamily="34" charset="0"/>
                        </a:rPr>
                        <a:t>e:</a:t>
                      </a:r>
                      <a:endParaRPr kumimoji="0" lang="en-US" sz="2700" b="0" i="0" u="sng" strike="noStrike" cap="none" normalizeH="0" baseline="0">
                        <a:ln>
                          <a:noFill/>
                        </a:ln>
                        <a:solidFill>
                          <a:srgbClr val="FF9933"/>
                        </a:solidFill>
                        <a:effectLst/>
                        <a:latin typeface="Arial" charset="0"/>
                        <a:cs typeface="Arial" pitchFamily="34"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33"/>
                          </a:solidFill>
                          <a:effectLst/>
                          <a:latin typeface="Arial" charset="0"/>
                          <a:cs typeface="Arial" pitchFamily="34" charset="0"/>
                        </a:rPr>
                        <a:t>الشعب:</a:t>
                      </a:r>
                      <a:endParaRPr kumimoji="0" lang="ar-EG" sz="2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122936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err="1">
                          <a:ln>
                            <a:noFill/>
                          </a:ln>
                          <a:solidFill>
                            <a:schemeClr val="tx1"/>
                          </a:solidFill>
                          <a:effectLst/>
                          <a:latin typeface="Coptic1" pitchFamily="2" charset="0"/>
                          <a:cs typeface="Arial" pitchFamily="34" charset="0"/>
                        </a:rPr>
                        <a:t>Ke</a:t>
                      </a:r>
                      <a:r>
                        <a:rPr kumimoji="0" lang="en-US" sz="3700" b="0" i="0" u="none" strike="noStrike" cap="none" normalizeH="0" baseline="0">
                          <a:ln>
                            <a:noFill/>
                          </a:ln>
                          <a:solidFill>
                            <a:schemeClr val="tx1"/>
                          </a:solidFill>
                          <a:effectLst/>
                          <a:latin typeface="Coptic1" pitchFamily="2" charset="0"/>
                          <a:cs typeface="Arial" pitchFamily="34" charset="0"/>
                        </a:rPr>
                        <a:t> </a:t>
                      </a:r>
                      <a:r>
                        <a:rPr kumimoji="0" lang="en-US" sz="3700" b="0" i="0" u="none" strike="noStrike" cap="none" normalizeH="0" baseline="0" err="1">
                          <a:ln>
                            <a:noFill/>
                          </a:ln>
                          <a:solidFill>
                            <a:schemeClr val="tx1"/>
                          </a:solidFill>
                          <a:effectLst/>
                          <a:latin typeface="Coptic1" pitchFamily="2" charset="0"/>
                          <a:cs typeface="Arial" pitchFamily="34" charset="0"/>
                        </a:rPr>
                        <a:t>tou</a:t>
                      </a:r>
                      <a:r>
                        <a:rPr kumimoji="0" lang="en-US" sz="3700" b="0" i="0" u="none" strike="noStrike" cap="none" normalizeH="0" baseline="0">
                          <a:ln>
                            <a:noFill/>
                          </a:ln>
                          <a:solidFill>
                            <a:schemeClr val="tx1"/>
                          </a:solidFill>
                          <a:effectLst/>
                          <a:latin typeface="Coptic1" pitchFamily="2" charset="0"/>
                          <a:cs typeface="Arial" pitchFamily="34" charset="0"/>
                        </a:rPr>
                        <a:t> </a:t>
                      </a:r>
                      <a:r>
                        <a:rPr kumimoji="0" lang="en-US" sz="3700" b="0" i="0" u="none" strike="noStrike" cap="none" normalizeH="0" baseline="0" err="1">
                          <a:ln>
                            <a:noFill/>
                          </a:ln>
                          <a:solidFill>
                            <a:schemeClr val="tx1"/>
                          </a:solidFill>
                          <a:effectLst/>
                          <a:latin typeface="Coptic1" pitchFamily="2" charset="0"/>
                          <a:cs typeface="Arial" pitchFamily="34" charset="0"/>
                        </a:rPr>
                        <a:t>p~neumati</a:t>
                      </a:r>
                      <a:r>
                        <a:rPr kumimoji="0" lang="en-US" sz="3700" b="0" i="0" u="none" strike="noStrike" cap="none" normalizeH="0" baseline="0">
                          <a:ln>
                            <a:noFill/>
                          </a:ln>
                          <a:solidFill>
                            <a:schemeClr val="tx1"/>
                          </a:solidFill>
                          <a:effectLst/>
                          <a:latin typeface="Coptic1" pitchFamily="2" charset="0"/>
                          <a:cs typeface="Arial" pitchFamily="34" charset="0"/>
                        </a:rPr>
                        <a:t> </a:t>
                      </a:r>
                      <a:r>
                        <a:rPr kumimoji="0" lang="en-US" sz="3700" b="0" i="0" u="none" strike="noStrike" cap="none" normalizeH="0" baseline="0" err="1">
                          <a:ln>
                            <a:noFill/>
                          </a:ln>
                          <a:solidFill>
                            <a:schemeClr val="tx1"/>
                          </a:solidFill>
                          <a:effectLst/>
                          <a:latin typeface="Coptic1" pitchFamily="2" charset="0"/>
                          <a:cs typeface="Arial" pitchFamily="34" charset="0"/>
                        </a:rPr>
                        <a:t>cou</a:t>
                      </a:r>
                      <a:endParaRPr kumimoji="0" lang="en-US" sz="3700" b="0" i="0" u="none" strike="noStrike" cap="none" normalizeH="0" baseline="0">
                        <a:ln>
                          <a:noFill/>
                        </a:ln>
                        <a:solidFill>
                          <a:schemeClr val="tx1"/>
                        </a:solidFill>
                        <a:effectLst/>
                        <a:latin typeface="Coptic1" pitchFamily="2" charset="0"/>
                        <a:cs typeface="Arial"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Et avec votre esprit</a:t>
                      </a:r>
                      <a:r>
                        <a:rPr kumimoji="0" lang="en-US" sz="3700" b="0" i="0" u="none" strike="noStrike" cap="none" normalizeH="0" baseline="0">
                          <a:ln>
                            <a:noFill/>
                          </a:ln>
                          <a:solidFill>
                            <a:schemeClr val="tx1"/>
                          </a:solidFill>
                          <a:effectLst/>
                          <a:latin typeface="Arial"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ولروحِكَ أيضاً</a:t>
                      </a:r>
                      <a:r>
                        <a:rPr kumimoji="0" lang="en-US" sz="4300" b="0" i="0" u="none" strike="noStrike" cap="none" normalizeH="0" baseline="0">
                          <a:ln>
                            <a:noFill/>
                          </a:ln>
                          <a:solidFill>
                            <a:schemeClr val="tx1"/>
                          </a:solidFill>
                          <a:effectLst/>
                          <a:latin typeface="Arial" charset="0"/>
                          <a:cs typeface="Arial" charset="0"/>
                        </a:rPr>
                        <a:t> </a:t>
                      </a: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541918410"/>
      </p:ext>
    </p:ext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83945" name="Group 41"/>
          <p:cNvGraphicFramePr>
            <a:graphicFrameLocks noGrp="1"/>
          </p:cNvGraphicFramePr>
          <p:nvPr>
            <p:ph type="tbl" idx="1"/>
          </p:nvPr>
        </p:nvGraphicFramePr>
        <p:xfrm>
          <a:off x="0" y="3048"/>
          <a:ext cx="12192000" cy="6827520"/>
        </p:xfrm>
        <a:graphic>
          <a:graphicData uri="http://schemas.openxmlformats.org/drawingml/2006/table">
            <a:tbl>
              <a:tblPr/>
              <a:tblGrid>
                <a:gridCol w="7315200">
                  <a:extLst>
                    <a:ext uri="{9D8B030D-6E8A-4147-A177-3AD203B41FA5}">
                      <a16:colId xmlns:a16="http://schemas.microsoft.com/office/drawing/2014/main" val="20000"/>
                    </a:ext>
                  </a:extLst>
                </a:gridCol>
                <a:gridCol w="4876800">
                  <a:extLst>
                    <a:ext uri="{9D8B030D-6E8A-4147-A177-3AD203B41FA5}">
                      <a16:colId xmlns:a16="http://schemas.microsoft.com/office/drawing/2014/main" val="20001"/>
                    </a:ext>
                  </a:extLst>
                </a:gridCol>
              </a:tblGrid>
              <a:tr h="67564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Prêtre:</a:t>
                      </a:r>
                      <a:r>
                        <a:rPr kumimoji="0" lang="fr-CA" sz="2700" b="0" i="0" u="none" strike="noStrike" cap="none" normalizeH="0" baseline="0" dirty="0">
                          <a:ln>
                            <a:noFill/>
                          </a:ln>
                          <a:solidFill>
                            <a:schemeClr val="tx1"/>
                          </a:solidFill>
                          <a:effectLst/>
                          <a:latin typeface="Arial"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lang="fr-CA" sz="2700" kern="1200" dirty="0">
                          <a:solidFill>
                            <a:schemeClr val="tx1"/>
                          </a:solidFill>
                          <a:latin typeface="+mn-lt"/>
                          <a:ea typeface="+mn-ea"/>
                          <a:cs typeface="+mn-cs"/>
                        </a:rPr>
                        <a:t>Ô Maître Seigneur Jésus Christ Fils unique de Dieu et Logos du Père qui nous a délié de tous les liens du péché par Sa souffrance salvatrice et vivifiante, qui a soufflé sur le visage de Ses saints disciples et  purs apôtres, en leur disant: “Recevez L’Esprit Saint.  Ceux à qui vous pardonnerez les péchés, ils leur seront pardonnés, et ceux à qui vous les retiendrez, ils leur seront retenus.”</a:t>
                      </a:r>
                      <a:r>
                        <a:rPr lang="fr-CA" sz="3700" kern="1200" dirty="0">
                          <a:solidFill>
                            <a:schemeClr val="tx1"/>
                          </a:solidFill>
                          <a:latin typeface="+mn-lt"/>
                          <a:ea typeface="+mn-ea"/>
                          <a:cs typeface="+mn-cs"/>
                        </a:rPr>
                        <a:t> </a:t>
                      </a:r>
                      <a:r>
                        <a:rPr lang="fr-CA" sz="2700" kern="1200" dirty="0">
                          <a:solidFill>
                            <a:schemeClr val="tx1"/>
                          </a:solidFill>
                          <a:latin typeface="+mn-lt"/>
                          <a:ea typeface="+mn-ea"/>
                          <a:cs typeface="+mn-cs"/>
                        </a:rPr>
                        <a:t>Toi, encore maintenant, notre Seigneur par l’intermédiaire de Tes purs apôtres Tu as accordé en tout temps à ceux qui œuvrent dans le sacerdoce de Ton église sainte de pardonner les péchés sur terre et de lier et délier tous les liens du mal.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a:t>
                      </a:r>
                      <a:endParaRPr kumimoji="0" lang="en-CA" sz="27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sz="3100" b="0" i="0" u="none" strike="noStrike" cap="none" normalizeH="0" baseline="0" dirty="0">
                          <a:ln>
                            <a:noFill/>
                          </a:ln>
                          <a:solidFill>
                            <a:schemeClr val="tx1"/>
                          </a:solidFill>
                          <a:effectLst/>
                          <a:latin typeface="Arial" charset="0"/>
                          <a:cs typeface="Arial" charset="0"/>
                        </a:rPr>
                        <a:t>أيها السيد الرب يسوع المسيح ابن الله الوحيد وكلمة الآب الذى قطع كل رباطات خطايانا من قبل آلامه المخلصة المحيية٬ الذى نفخ فى وجه تلاميذه القديسين ورسله الأطهار وقال لهم اقبلوا الروح القدس من غفرتم خطاياهم غُفرت</a:t>
                      </a:r>
                      <a:r>
                        <a:rPr kumimoji="0" lang="en-US" sz="3100" b="0" i="0" u="none" strike="noStrike" cap="none" normalizeH="0" baseline="0" dirty="0">
                          <a:ln>
                            <a:noFill/>
                          </a:ln>
                          <a:solidFill>
                            <a:srgbClr val="FFFF99"/>
                          </a:solidFill>
                          <a:effectLst/>
                          <a:latin typeface="Arial" charset="0"/>
                          <a:cs typeface="Arial" charset="0"/>
                        </a:rPr>
                        <a:t> </a:t>
                      </a:r>
                      <a:r>
                        <a:rPr kumimoji="0" lang="ar-EG" sz="3100" b="0" i="0" u="none" strike="noStrike" cap="none" normalizeH="0" baseline="0" dirty="0">
                          <a:ln>
                            <a:noFill/>
                          </a:ln>
                          <a:solidFill>
                            <a:schemeClr val="tx1"/>
                          </a:solidFill>
                          <a:effectLst/>
                          <a:latin typeface="Arial" charset="0"/>
                          <a:cs typeface="Arial" charset="0"/>
                        </a:rPr>
                        <a:t>ومن أمسكتموها عليهم أمسكت . أنت الآن </a:t>
                      </a:r>
                      <a:r>
                        <a:rPr kumimoji="0" lang="ar-EG" sz="3100" b="0" i="0" u="none" strike="noStrike" cap="none" normalizeH="0" baseline="0" dirty="0" err="1">
                          <a:ln>
                            <a:noFill/>
                          </a:ln>
                          <a:solidFill>
                            <a:schemeClr val="tx1"/>
                          </a:solidFill>
                          <a:effectLst/>
                          <a:latin typeface="Arial" charset="0"/>
                          <a:cs typeface="Arial" charset="0"/>
                        </a:rPr>
                        <a:t>ياسيدنا</a:t>
                      </a:r>
                      <a:r>
                        <a:rPr kumimoji="0" lang="ar-EG" sz="3100" b="0" i="0" u="none" strike="noStrike" cap="none" normalizeH="0" baseline="0" dirty="0">
                          <a:ln>
                            <a:noFill/>
                          </a:ln>
                          <a:solidFill>
                            <a:schemeClr val="tx1"/>
                          </a:solidFill>
                          <a:effectLst/>
                          <a:latin typeface="Arial" charset="0"/>
                          <a:cs typeface="Arial" charset="0"/>
                        </a:rPr>
                        <a:t> من قبل رسلك الأطهار أنعمت على الذين يعملون </a:t>
                      </a:r>
                      <a:r>
                        <a:rPr kumimoji="0" lang="ar-EG" sz="3100" b="0" i="0" u="none" strike="noStrike" cap="none" normalizeH="0" baseline="0" dirty="0" err="1">
                          <a:ln>
                            <a:noFill/>
                          </a:ln>
                          <a:solidFill>
                            <a:schemeClr val="tx1"/>
                          </a:solidFill>
                          <a:effectLst/>
                          <a:latin typeface="Arial" charset="0"/>
                          <a:cs typeface="Arial" charset="0"/>
                        </a:rPr>
                        <a:t>فى</a:t>
                      </a:r>
                      <a:r>
                        <a:rPr kumimoji="0" lang="ar-EG" sz="3100" b="0" i="0" u="none" strike="noStrike" cap="none" normalizeH="0" baseline="0" dirty="0">
                          <a:ln>
                            <a:noFill/>
                          </a:ln>
                          <a:solidFill>
                            <a:schemeClr val="tx1"/>
                          </a:solidFill>
                          <a:effectLst/>
                          <a:latin typeface="Arial" charset="0"/>
                          <a:cs typeface="Arial" charset="0"/>
                        </a:rPr>
                        <a:t> الكهنوت كل زمان </a:t>
                      </a:r>
                      <a:r>
                        <a:rPr kumimoji="0" lang="ar-EG" sz="3100" b="0" i="0" u="none" strike="noStrike" cap="none" normalizeH="0" baseline="0" dirty="0" err="1">
                          <a:ln>
                            <a:noFill/>
                          </a:ln>
                          <a:solidFill>
                            <a:schemeClr val="tx1"/>
                          </a:solidFill>
                          <a:effectLst/>
                          <a:latin typeface="Arial" charset="0"/>
                          <a:cs typeface="Arial" charset="0"/>
                        </a:rPr>
                        <a:t>فى</a:t>
                      </a:r>
                      <a:r>
                        <a:rPr kumimoji="0" lang="ar-EG" sz="3100" b="0" i="0" u="none" strike="noStrike" cap="none" normalizeH="0" baseline="0" dirty="0">
                          <a:ln>
                            <a:noFill/>
                          </a:ln>
                          <a:solidFill>
                            <a:schemeClr val="tx1"/>
                          </a:solidFill>
                          <a:effectLst/>
                          <a:latin typeface="Arial" charset="0"/>
                          <a:cs typeface="Arial" charset="0"/>
                        </a:rPr>
                        <a:t> كنيستك المقدسة أن يغفروا الخطايا على الأرض ويربطوا ويحلوا كل </a:t>
                      </a:r>
                      <a:r>
                        <a:rPr kumimoji="0" lang="ar-EG" sz="3100" b="0" i="0" u="none" strike="noStrike" cap="none" normalizeH="0" baseline="0" dirty="0" err="1">
                          <a:ln>
                            <a:noFill/>
                          </a:ln>
                          <a:solidFill>
                            <a:schemeClr val="tx1"/>
                          </a:solidFill>
                          <a:effectLst/>
                          <a:latin typeface="Arial" charset="0"/>
                          <a:cs typeface="Arial" charset="0"/>
                        </a:rPr>
                        <a:t>رباطات</a:t>
                      </a:r>
                      <a:r>
                        <a:rPr kumimoji="0" lang="ar-EG" sz="3100" b="0" i="0" u="none" strike="noStrike" cap="none" normalizeH="0" baseline="0" dirty="0">
                          <a:ln>
                            <a:noFill/>
                          </a:ln>
                          <a:solidFill>
                            <a:schemeClr val="tx1"/>
                          </a:solidFill>
                          <a:effectLst/>
                          <a:latin typeface="Arial" charset="0"/>
                          <a:cs typeface="Arial" charset="0"/>
                        </a:rPr>
                        <a:t> الظلم. </a:t>
                      </a:r>
                      <a:endParaRPr kumimoji="0" lang="en-CA" sz="31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88020" name="Group 20"/>
          <p:cNvGraphicFramePr>
            <a:graphicFrameLocks noGrp="1"/>
          </p:cNvGraphicFramePr>
          <p:nvPr>
            <p:ph type="tbl" idx="1"/>
          </p:nvPr>
        </p:nvGraphicFramePr>
        <p:xfrm>
          <a:off x="1" y="84667"/>
          <a:ext cx="12191999" cy="6350000"/>
        </p:xfrm>
        <a:graphic>
          <a:graphicData uri="http://schemas.openxmlformats.org/drawingml/2006/table">
            <a:tbl>
              <a:tblPr/>
              <a:tblGrid>
                <a:gridCol w="7594600">
                  <a:extLst>
                    <a:ext uri="{9D8B030D-6E8A-4147-A177-3AD203B41FA5}">
                      <a16:colId xmlns:a16="http://schemas.microsoft.com/office/drawing/2014/main" val="20000"/>
                    </a:ext>
                  </a:extLst>
                </a:gridCol>
                <a:gridCol w="4597399">
                  <a:extLst>
                    <a:ext uri="{9D8B030D-6E8A-4147-A177-3AD203B41FA5}">
                      <a16:colId xmlns:a16="http://schemas.microsoft.com/office/drawing/2014/main" val="20001"/>
                    </a:ext>
                  </a:extLst>
                </a:gridCol>
              </a:tblGrid>
              <a:tr h="6350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CA" sz="2900" kern="1200" dirty="0">
                          <a:solidFill>
                            <a:schemeClr val="tx1"/>
                          </a:solidFill>
                          <a:latin typeface="+mn-lt"/>
                          <a:ea typeface="+mn-ea"/>
                          <a:cs typeface="+mn-cs"/>
                        </a:rPr>
                        <a:t>Maintenant encore nous prions et réclamons dans Ta bonté, O Philanthrope pour Tes serviteurs mes pères, mes frères et ma faiblesse, ceux-ci qui ont incliné leurs têtes devant Ta sainte gloire, accorde-nous Ta miséricorde et coupe tous les liens de nos péchés, et si nous avons péché à Ton égard consciemment ou inconsciemment par  panique ou par faiblesse du cœur, par un acte, ou par une parole ou par rapetissement du cœur.  Toi Seigneur, qui connait les faiblesses des hommes, bon et Philanthrope, O Dieu accorde-nous la rémission de nos péchés. </a:t>
                      </a:r>
                      <a:endParaRPr kumimoji="0" lang="en-US" sz="2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sz="3200" b="0" i="0" u="none" strike="noStrike" cap="none" normalizeH="0" baseline="0" dirty="0">
                          <a:ln>
                            <a:noFill/>
                          </a:ln>
                          <a:solidFill>
                            <a:schemeClr val="tx1"/>
                          </a:solidFill>
                          <a:effectLst/>
                          <a:latin typeface="Arial" charset="0"/>
                          <a:cs typeface="Arial" charset="0"/>
                        </a:rPr>
                        <a:t>الآن أيضاً نسأل ونطلب من صلاحك يا محب البشر عن عبيدك </a:t>
                      </a:r>
                      <a:r>
                        <a:rPr kumimoji="0" lang="ar-EG" sz="3200" b="0" i="0" u="none" strike="noStrike" cap="none" normalizeH="0" baseline="0" dirty="0" err="1">
                          <a:ln>
                            <a:noFill/>
                          </a:ln>
                          <a:solidFill>
                            <a:schemeClr val="tx1"/>
                          </a:solidFill>
                          <a:effectLst/>
                          <a:latin typeface="Arial" charset="0"/>
                          <a:cs typeface="Arial" charset="0"/>
                        </a:rPr>
                        <a:t>آبائى</a:t>
                      </a:r>
                      <a:r>
                        <a:rPr kumimoji="0" lang="ar-EG" sz="3200" b="0" i="0" u="none" strike="noStrike" cap="none" normalizeH="0" baseline="0" dirty="0">
                          <a:ln>
                            <a:noFill/>
                          </a:ln>
                          <a:solidFill>
                            <a:schemeClr val="tx1"/>
                          </a:solidFill>
                          <a:effectLst/>
                          <a:latin typeface="Arial" charset="0"/>
                          <a:cs typeface="Arial" charset="0"/>
                        </a:rPr>
                        <a:t> </a:t>
                      </a:r>
                      <a:r>
                        <a:rPr kumimoji="0" lang="ar-EG" sz="3200" b="0" i="0" u="none" strike="noStrike" cap="none" normalizeH="0" baseline="0" dirty="0" err="1">
                          <a:ln>
                            <a:noFill/>
                          </a:ln>
                          <a:solidFill>
                            <a:schemeClr val="tx1"/>
                          </a:solidFill>
                          <a:effectLst/>
                          <a:latin typeface="Arial" charset="0"/>
                          <a:cs typeface="Arial" charset="0"/>
                        </a:rPr>
                        <a:t>وإخواتى</a:t>
                      </a:r>
                      <a:r>
                        <a:rPr kumimoji="0" lang="ar-EG" sz="3200" b="0" i="0" u="none" strike="noStrike" cap="none" normalizeH="0" baseline="0" dirty="0">
                          <a:ln>
                            <a:noFill/>
                          </a:ln>
                          <a:solidFill>
                            <a:schemeClr val="tx1"/>
                          </a:solidFill>
                          <a:effectLst/>
                          <a:latin typeface="Arial" charset="0"/>
                          <a:cs typeface="Arial" charset="0"/>
                        </a:rPr>
                        <a:t> </a:t>
                      </a:r>
                      <a:r>
                        <a:rPr kumimoji="0" lang="ar-EG" sz="3200" b="0" i="0" u="none" strike="noStrike" cap="none" normalizeH="0" baseline="0" dirty="0" err="1">
                          <a:ln>
                            <a:noFill/>
                          </a:ln>
                          <a:solidFill>
                            <a:schemeClr val="tx1"/>
                          </a:solidFill>
                          <a:effectLst/>
                          <a:latin typeface="Arial" charset="0"/>
                          <a:cs typeface="Arial" charset="0"/>
                        </a:rPr>
                        <a:t>وضعفى</a:t>
                      </a:r>
                      <a:r>
                        <a:rPr kumimoji="0" lang="ar-EG" sz="3200" b="0" i="0" u="none" strike="noStrike" cap="none" normalizeH="0" baseline="0" dirty="0">
                          <a:ln>
                            <a:noFill/>
                          </a:ln>
                          <a:solidFill>
                            <a:schemeClr val="tx1"/>
                          </a:solidFill>
                          <a:effectLst/>
                          <a:latin typeface="Arial" charset="0"/>
                          <a:cs typeface="Arial" charset="0"/>
                        </a:rPr>
                        <a:t> هؤلاء المنحنين </a:t>
                      </a:r>
                      <a:r>
                        <a:rPr kumimoji="0" lang="ar-EG" sz="3200" b="0" i="0" u="none" strike="noStrike" cap="none" normalizeH="0" baseline="0" dirty="0" err="1">
                          <a:ln>
                            <a:noFill/>
                          </a:ln>
                          <a:solidFill>
                            <a:schemeClr val="tx1"/>
                          </a:solidFill>
                          <a:effectLst/>
                          <a:latin typeface="Arial" charset="0"/>
                          <a:cs typeface="Arial" charset="0"/>
                        </a:rPr>
                        <a:t>برؤسهم</a:t>
                      </a:r>
                      <a:r>
                        <a:rPr kumimoji="0" lang="ar-EG" sz="3200" b="0" i="0" u="none" strike="noStrike" cap="none" normalizeH="0" baseline="0" dirty="0">
                          <a:ln>
                            <a:noFill/>
                          </a:ln>
                          <a:solidFill>
                            <a:schemeClr val="tx1"/>
                          </a:solidFill>
                          <a:effectLst/>
                          <a:latin typeface="Arial" charset="0"/>
                          <a:cs typeface="Arial" charset="0"/>
                        </a:rPr>
                        <a:t> أمام مجدك المقدس</a:t>
                      </a:r>
                      <a:r>
                        <a:rPr kumimoji="0" lang="en-CA" sz="3200" b="0" i="0" u="none" strike="noStrike" cap="none" normalizeH="0" baseline="0" dirty="0">
                          <a:ln>
                            <a:noFill/>
                          </a:ln>
                          <a:solidFill>
                            <a:schemeClr val="tx1"/>
                          </a:solidFill>
                          <a:effectLst/>
                          <a:latin typeface="Arial" charset="0"/>
                          <a:cs typeface="Arial" charset="0"/>
                        </a:rPr>
                        <a:t> </a:t>
                      </a:r>
                      <a:r>
                        <a:rPr kumimoji="0" lang="ar-EG" sz="3200" b="0" i="0" u="none" strike="noStrike" cap="none" normalizeH="0" baseline="0" dirty="0">
                          <a:ln>
                            <a:noFill/>
                          </a:ln>
                          <a:solidFill>
                            <a:schemeClr val="tx1"/>
                          </a:solidFill>
                          <a:effectLst/>
                          <a:latin typeface="Arial" charset="0"/>
                          <a:cs typeface="Arial" charset="0"/>
                        </a:rPr>
                        <a:t>ارزقنا رحمتك واقطع كل </a:t>
                      </a:r>
                      <a:r>
                        <a:rPr kumimoji="0" lang="ar-EG" sz="3200" b="0" i="0" u="none" strike="noStrike" cap="none" normalizeH="0" baseline="0" dirty="0" err="1">
                          <a:ln>
                            <a:noFill/>
                          </a:ln>
                          <a:solidFill>
                            <a:schemeClr val="tx1"/>
                          </a:solidFill>
                          <a:effectLst/>
                          <a:latin typeface="Arial" charset="0"/>
                          <a:cs typeface="Arial" charset="0"/>
                        </a:rPr>
                        <a:t>رباطات</a:t>
                      </a:r>
                      <a:r>
                        <a:rPr kumimoji="0" lang="ar-EG" sz="3200" b="0" i="0" u="none" strike="noStrike" cap="none" normalizeH="0" baseline="0" dirty="0">
                          <a:ln>
                            <a:noFill/>
                          </a:ln>
                          <a:solidFill>
                            <a:schemeClr val="tx1"/>
                          </a:solidFill>
                          <a:effectLst/>
                          <a:latin typeface="Arial" charset="0"/>
                          <a:cs typeface="Arial" charset="0"/>
                        </a:rPr>
                        <a:t> خطايانا٬ وإن كنا </a:t>
                      </a:r>
                      <a:r>
                        <a:rPr kumimoji="0" lang="ar-EG" sz="3200" b="0" i="0" u="none" strike="noStrike" cap="none" normalizeH="0" baseline="0" dirty="0" err="1">
                          <a:ln>
                            <a:noFill/>
                          </a:ln>
                          <a:solidFill>
                            <a:schemeClr val="tx1"/>
                          </a:solidFill>
                          <a:effectLst/>
                          <a:latin typeface="Arial" charset="0"/>
                          <a:cs typeface="Arial" charset="0"/>
                        </a:rPr>
                        <a:t>اخطأنا</a:t>
                      </a:r>
                      <a:r>
                        <a:rPr kumimoji="0" lang="ar-EG" sz="3200" b="0" i="0" u="none" strike="noStrike" cap="none" normalizeH="0" baseline="0" dirty="0">
                          <a:ln>
                            <a:noFill/>
                          </a:ln>
                          <a:solidFill>
                            <a:schemeClr val="tx1"/>
                          </a:solidFill>
                          <a:effectLst/>
                          <a:latin typeface="Arial" charset="0"/>
                          <a:cs typeface="Arial" charset="0"/>
                        </a:rPr>
                        <a:t> إليك </a:t>
                      </a:r>
                      <a:r>
                        <a:rPr kumimoji="0" lang="ar-EG" sz="3200" b="0" i="0" u="none" strike="noStrike" cap="none" normalizeH="0" baseline="0" dirty="0" err="1">
                          <a:ln>
                            <a:noFill/>
                          </a:ln>
                          <a:solidFill>
                            <a:schemeClr val="tx1"/>
                          </a:solidFill>
                          <a:effectLst/>
                          <a:latin typeface="Arial" charset="0"/>
                          <a:cs typeface="Arial" charset="0"/>
                        </a:rPr>
                        <a:t>فى</a:t>
                      </a:r>
                      <a:r>
                        <a:rPr kumimoji="0" lang="ar-EG" sz="3200" b="0" i="0" u="none" strike="noStrike" cap="none" normalizeH="0" baseline="0" dirty="0">
                          <a:ln>
                            <a:noFill/>
                          </a:ln>
                          <a:solidFill>
                            <a:schemeClr val="tx1"/>
                          </a:solidFill>
                          <a:effectLst/>
                          <a:latin typeface="Arial" charset="0"/>
                          <a:cs typeface="Arial" charset="0"/>
                        </a:rPr>
                        <a:t> </a:t>
                      </a:r>
                      <a:r>
                        <a:rPr kumimoji="0" lang="ar-EG" sz="3200" b="0" i="0" u="none" strike="noStrike" cap="none" normalizeH="0" baseline="0" dirty="0" err="1">
                          <a:ln>
                            <a:noFill/>
                          </a:ln>
                          <a:solidFill>
                            <a:schemeClr val="tx1"/>
                          </a:solidFill>
                          <a:effectLst/>
                          <a:latin typeface="Arial" charset="0"/>
                          <a:cs typeface="Arial" charset="0"/>
                        </a:rPr>
                        <a:t>شئ</a:t>
                      </a:r>
                      <a:r>
                        <a:rPr kumimoji="0" lang="ar-EG" sz="3200" b="0" i="0" u="none" strike="noStrike" cap="none" normalizeH="0" baseline="0" dirty="0">
                          <a:ln>
                            <a:noFill/>
                          </a:ln>
                          <a:solidFill>
                            <a:schemeClr val="tx1"/>
                          </a:solidFill>
                          <a:effectLst/>
                          <a:latin typeface="Arial" charset="0"/>
                          <a:cs typeface="Arial" charset="0"/>
                        </a:rPr>
                        <a:t> بعلم أو بغير علم أو بجزع القلب </a:t>
                      </a:r>
                      <a:r>
                        <a:rPr kumimoji="0" lang="ar-EG" sz="3200" b="0" i="0" u="none" strike="noStrike" cap="none" normalizeH="0" baseline="0" dirty="0" err="1">
                          <a:ln>
                            <a:noFill/>
                          </a:ln>
                          <a:solidFill>
                            <a:schemeClr val="tx1"/>
                          </a:solidFill>
                          <a:effectLst/>
                          <a:latin typeface="Arial" charset="0"/>
                          <a:cs typeface="Arial" charset="0"/>
                        </a:rPr>
                        <a:t>أوبالفعل</a:t>
                      </a:r>
                      <a:r>
                        <a:rPr kumimoji="0" lang="ar-EG" sz="3200" b="0" i="0" u="none" strike="noStrike" cap="none" normalizeH="0" baseline="0" dirty="0">
                          <a:ln>
                            <a:noFill/>
                          </a:ln>
                          <a:solidFill>
                            <a:schemeClr val="tx1"/>
                          </a:solidFill>
                          <a:effectLst/>
                          <a:latin typeface="Arial" charset="0"/>
                          <a:cs typeface="Arial" charset="0"/>
                        </a:rPr>
                        <a:t> أو بالقول </a:t>
                      </a:r>
                      <a:r>
                        <a:rPr kumimoji="0" lang="ar-EG" sz="3200" b="0" i="0" u="none" strike="noStrike" cap="none" normalizeH="0" baseline="0" dirty="0" err="1">
                          <a:ln>
                            <a:noFill/>
                          </a:ln>
                          <a:solidFill>
                            <a:schemeClr val="tx1"/>
                          </a:solidFill>
                          <a:effectLst/>
                          <a:latin typeface="Arial" charset="0"/>
                          <a:cs typeface="Arial" charset="0"/>
                        </a:rPr>
                        <a:t>أوبصغر</a:t>
                      </a:r>
                      <a:r>
                        <a:rPr kumimoji="0" lang="ar-EG" sz="3200" b="0" i="0" u="none" strike="noStrike" cap="none" normalizeH="0" baseline="0" dirty="0">
                          <a:ln>
                            <a:noFill/>
                          </a:ln>
                          <a:solidFill>
                            <a:schemeClr val="tx1"/>
                          </a:solidFill>
                          <a:effectLst/>
                          <a:latin typeface="Arial" charset="0"/>
                          <a:cs typeface="Arial" charset="0"/>
                        </a:rPr>
                        <a:t> القلب ٬ فأنت أيها السيد العارف بضعف البشر كصالح ومحب البشر اللهم أنعم علينا بغفران خطايانا . </a:t>
                      </a:r>
                      <a:endParaRPr kumimoji="0" lang="en-CA"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0071" name="Group 23"/>
          <p:cNvGraphicFramePr>
            <a:graphicFrameLocks noGrp="1"/>
          </p:cNvGraphicFramePr>
          <p:nvPr>
            <p:ph type="tbl" idx="1"/>
          </p:nvPr>
        </p:nvGraphicFramePr>
        <p:xfrm>
          <a:off x="0" y="550333"/>
          <a:ext cx="12192000" cy="5455920"/>
        </p:xfrm>
        <a:graphic>
          <a:graphicData uri="http://schemas.openxmlformats.org/drawingml/2006/table">
            <a:tbl>
              <a:tblPr/>
              <a:tblGrid>
                <a:gridCol w="6995219">
                  <a:extLst>
                    <a:ext uri="{9D8B030D-6E8A-4147-A177-3AD203B41FA5}">
                      <a16:colId xmlns:a16="http://schemas.microsoft.com/office/drawing/2014/main" val="20000"/>
                    </a:ext>
                  </a:extLst>
                </a:gridCol>
                <a:gridCol w="5196781">
                  <a:extLst>
                    <a:ext uri="{9D8B030D-6E8A-4147-A177-3AD203B41FA5}">
                      <a16:colId xmlns:a16="http://schemas.microsoft.com/office/drawing/2014/main" val="20001"/>
                    </a:ext>
                  </a:extLst>
                </a:gridCol>
              </a:tblGrid>
              <a:tr h="54559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CA" sz="3200" kern="1200" dirty="0">
                          <a:solidFill>
                            <a:schemeClr val="tx1"/>
                          </a:solidFill>
                          <a:latin typeface="+mn-lt"/>
                          <a:ea typeface="+mn-ea"/>
                          <a:cs typeface="+mn-cs"/>
                        </a:rPr>
                        <a:t>Bénis-nous,</a:t>
                      </a:r>
                      <a:r>
                        <a:rPr lang="fr-CA" sz="3200" kern="1200" baseline="0" dirty="0">
                          <a:solidFill>
                            <a:schemeClr val="tx1"/>
                          </a:solidFill>
                          <a:latin typeface="+mn-lt"/>
                          <a:ea typeface="+mn-ea"/>
                          <a:cs typeface="+mn-cs"/>
                        </a:rPr>
                        <a:t> </a:t>
                      </a:r>
                      <a:r>
                        <a:rPr lang="fr-CA" sz="3200" kern="1200" dirty="0">
                          <a:solidFill>
                            <a:schemeClr val="tx1"/>
                          </a:solidFill>
                          <a:latin typeface="+mn-lt"/>
                          <a:ea typeface="+mn-ea"/>
                          <a:cs typeface="+mn-cs"/>
                        </a:rPr>
                        <a:t>purifie-nous,</a:t>
                      </a:r>
                      <a:r>
                        <a:rPr lang="fr-CA" sz="3200" kern="1200" baseline="0" dirty="0">
                          <a:solidFill>
                            <a:schemeClr val="tx1"/>
                          </a:solidFill>
                          <a:latin typeface="+mn-lt"/>
                          <a:ea typeface="+mn-ea"/>
                          <a:cs typeface="+mn-cs"/>
                        </a:rPr>
                        <a:t> </a:t>
                      </a:r>
                      <a:r>
                        <a:rPr lang="fr-CA" sz="3200" kern="1200" dirty="0">
                          <a:solidFill>
                            <a:schemeClr val="tx1"/>
                          </a:solidFill>
                          <a:latin typeface="+mn-lt"/>
                          <a:ea typeface="+mn-ea"/>
                          <a:cs typeface="+mn-cs"/>
                        </a:rPr>
                        <a:t>donne-nous l’absolution</a:t>
                      </a:r>
                      <a:r>
                        <a:rPr lang="fr-CA" sz="3200" b="1" kern="1200" dirty="0">
                          <a:solidFill>
                            <a:schemeClr val="tx1"/>
                          </a:solidFill>
                          <a:latin typeface="+mn-lt"/>
                          <a:ea typeface="+mn-ea"/>
                          <a:cs typeface="+mn-cs"/>
                        </a:rPr>
                        <a:t>,</a:t>
                      </a:r>
                      <a:r>
                        <a:rPr lang="fr-CA" sz="3200" kern="1200" dirty="0">
                          <a:solidFill>
                            <a:schemeClr val="tx1"/>
                          </a:solidFill>
                          <a:latin typeface="+mn-lt"/>
                          <a:ea typeface="+mn-ea"/>
                          <a:cs typeface="+mn-cs"/>
                        </a:rPr>
                        <a:t> et absous tout Ton peuple.  Remplis-nous de Ta crainte, et ressuscite-nous selon Ta sainte volonté. Car Tu es notre Seigneur qui mérite la gloire, la dignité, la richesse et l’adoration avec Ton bon Père et Le Saint Esprit vivifiant et consubstantiel  avec Toi, maintenant, toujours et dans les siècles des siècles.  </a:t>
                      </a:r>
                      <a:r>
                        <a:rPr lang="en-US" sz="3200" kern="1200" dirty="0">
                          <a:solidFill>
                            <a:schemeClr val="tx1"/>
                          </a:solidFill>
                          <a:latin typeface="+mn-lt"/>
                          <a:ea typeface="+mn-ea"/>
                          <a:cs typeface="+mn-cs"/>
                        </a:rPr>
                        <a:t>Amen.</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باركنا  طهرنا حاللنا  وحالل سائر شعبك. املأنا من خوفك وقوّمنا إلى إرادتك المقدسة الصالحة ٬ لأنك أنت إلهنا ويليق بك المجد والكرامة والعز والسجود مع أبيك الصالح والروح القدس المحيي المساوي لك الآن وكل أوان وإلى دهر الدهور آمين</a:t>
                      </a:r>
                      <a:r>
                        <a:rPr kumimoji="0" lang="fr-FR" sz="3700" b="0" i="0" u="none" strike="noStrike" cap="none" normalizeH="0" baseline="0" dirty="0">
                          <a:ln>
                            <a:noFill/>
                          </a:ln>
                          <a:solidFill>
                            <a:schemeClr val="tx1"/>
                          </a:solidFill>
                          <a:effectLst/>
                          <a:latin typeface="Arial" charset="0"/>
                          <a:cs typeface="Arial" charset="0"/>
                        </a:rPr>
                        <a:t>.</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5">
            <a:extLst>
              <a:ext uri="{FF2B5EF4-FFF2-40B4-BE49-F238E27FC236}">
                <a16:creationId xmlns:a16="http://schemas.microsoft.com/office/drawing/2014/main" id="{C6E6E225-820A-4032-80D9-C5BFBE2034E5}"/>
              </a:ext>
            </a:extLst>
          </p:cNvPr>
          <p:cNvGraphicFramePr>
            <a:graphicFrameLocks noGrp="1"/>
          </p:cNvGraphicFramePr>
          <p:nvPr>
            <p:extLst>
              <p:ext uri="{D42A27DB-BD31-4B8C-83A1-F6EECF244321}">
                <p14:modId xmlns:p14="http://schemas.microsoft.com/office/powerpoint/2010/main" val="2797034064"/>
              </p:ext>
            </p:extLst>
          </p:nvPr>
        </p:nvGraphicFramePr>
        <p:xfrm>
          <a:off x="2032000" y="99061"/>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49476720"/>
                    </a:ext>
                  </a:extLst>
                </a:gridCol>
              </a:tblGrid>
              <a:tr h="396240">
                <a:tc>
                  <a:txBody>
                    <a:bodyPr/>
                    <a:lstStyle/>
                    <a:p>
                      <a:pPr algn="ctr"/>
                      <a:r>
                        <a:rPr lang="fr-FR" sz="2400" dirty="0"/>
                        <a:t>Canon final</a:t>
                      </a: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7036909"/>
                  </a:ext>
                </a:extLst>
              </a:tr>
            </a:tbl>
          </a:graphicData>
        </a:graphic>
      </p:graphicFrame>
      <p:graphicFrame>
        <p:nvGraphicFramePr>
          <p:cNvPr id="5" name="Group 16">
            <a:extLst>
              <a:ext uri="{FF2B5EF4-FFF2-40B4-BE49-F238E27FC236}">
                <a16:creationId xmlns:a16="http://schemas.microsoft.com/office/drawing/2014/main" id="{6566123F-431D-4582-97F8-8B5D9CF3FA78}"/>
              </a:ext>
            </a:extLst>
          </p:cNvPr>
          <p:cNvGraphicFramePr>
            <a:graphicFrameLocks noGrp="1"/>
          </p:cNvGraphicFramePr>
          <p:nvPr>
            <p:extLst>
              <p:ext uri="{D42A27DB-BD31-4B8C-83A1-F6EECF244321}">
                <p14:modId xmlns:p14="http://schemas.microsoft.com/office/powerpoint/2010/main" val="3322356844"/>
              </p:ext>
            </p:extLst>
          </p:nvPr>
        </p:nvGraphicFramePr>
        <p:xfrm>
          <a:off x="0" y="866026"/>
          <a:ext cx="12192000" cy="4853639"/>
        </p:xfrm>
        <a:graphic>
          <a:graphicData uri="http://schemas.openxmlformats.org/drawingml/2006/table">
            <a:tbl>
              <a:tblPr/>
              <a:tblGrid>
                <a:gridCol w="4262876">
                  <a:extLst>
                    <a:ext uri="{9D8B030D-6E8A-4147-A177-3AD203B41FA5}">
                      <a16:colId xmlns:a16="http://schemas.microsoft.com/office/drawing/2014/main" val="20000"/>
                    </a:ext>
                  </a:extLst>
                </a:gridCol>
                <a:gridCol w="4349345">
                  <a:extLst>
                    <a:ext uri="{9D8B030D-6E8A-4147-A177-3AD203B41FA5}">
                      <a16:colId xmlns:a16="http://schemas.microsoft.com/office/drawing/2014/main" val="20001"/>
                    </a:ext>
                  </a:extLst>
                </a:gridCol>
                <a:gridCol w="3579779">
                  <a:extLst>
                    <a:ext uri="{9D8B030D-6E8A-4147-A177-3AD203B41FA5}">
                      <a16:colId xmlns:a16="http://schemas.microsoft.com/office/drawing/2014/main" val="20002"/>
                    </a:ext>
                  </a:extLst>
                </a:gridCol>
              </a:tblGrid>
              <a:tr h="485363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A</a:t>
                      </a:r>
                      <a:r>
                        <a:rPr kumimoji="0" lang="en-US" sz="3700" b="0" i="0" u="none" strike="noStrike" cap="none" normalizeH="0" baseline="0" dirty="0" err="1">
                          <a:ln>
                            <a:noFill/>
                          </a:ln>
                          <a:solidFill>
                            <a:schemeClr val="tx1"/>
                          </a:solidFill>
                          <a:effectLst/>
                          <a:latin typeface="Coptic1" pitchFamily="2" charset="0"/>
                          <a:cs typeface="Arial" charset="0"/>
                        </a:rPr>
                        <a:t>~m</a:t>
                      </a:r>
                      <a:r>
                        <a:rPr kumimoji="0" lang="en-US" sz="3700" b="0" i="0" u="none" strike="noStrike" cap="none" normalizeH="0" baseline="0" dirty="0">
                          <a:ln>
                            <a:noFill/>
                          </a:ln>
                          <a:solidFill>
                            <a:schemeClr val="tx1"/>
                          </a:solidFill>
                          <a:effectLst/>
                          <a:latin typeface="Coptic1" pitchFamily="2" charset="0"/>
                          <a:cs typeface="Arial" charset="0"/>
                        </a:rPr>
                        <a:t>/n Al#: Doxa </a:t>
                      </a:r>
                      <a:r>
                        <a:rPr kumimoji="0" lang="en-US" sz="3700" b="0" i="0" u="none" strike="noStrike" cap="none" normalizeH="0" baseline="0" dirty="0" err="1">
                          <a:ln>
                            <a:noFill/>
                          </a:ln>
                          <a:solidFill>
                            <a:schemeClr val="tx1"/>
                          </a:solidFill>
                          <a:effectLst/>
                          <a:latin typeface="Coptic1" pitchFamily="2" charset="0"/>
                          <a:cs typeface="Arial" charset="0"/>
                        </a:rPr>
                        <a:t>patri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ke</a:t>
                      </a:r>
                      <a:r>
                        <a:rPr kumimoji="0" lang="en-US" sz="3700" b="0" i="0" u="none" strike="noStrike" cap="none" normalizeH="0" baseline="0" dirty="0">
                          <a:ln>
                            <a:noFill/>
                          </a:ln>
                          <a:solidFill>
                            <a:schemeClr val="tx1"/>
                          </a:solidFill>
                          <a:effectLst/>
                          <a:latin typeface="Coptic1" pitchFamily="2" charset="0"/>
                          <a:cs typeface="Arial" charset="0"/>
                        </a:rPr>
                        <a:t> U~~</a:t>
                      </a:r>
                      <a:r>
                        <a:rPr kumimoji="0" lang="en-US" sz="3700" b="0" i="0" u="none" strike="noStrike" cap="none" normalizeH="0" baseline="0" dirty="0" err="1">
                          <a:ln>
                            <a:noFill/>
                          </a:ln>
                          <a:solidFill>
                            <a:schemeClr val="tx1"/>
                          </a:solidFill>
                          <a:effectLst/>
                          <a:latin typeface="Coptic1" pitchFamily="2" charset="0"/>
                          <a:cs typeface="Arial" charset="0"/>
                        </a:rPr>
                        <a:t>iw</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ke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agiw</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P~neumati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ke</a:t>
                      </a:r>
                      <a:r>
                        <a:rPr kumimoji="0" lang="en-US" sz="3700" b="0" i="0" u="none" strike="noStrike" cap="none" normalizeH="0" baseline="0" dirty="0">
                          <a:ln>
                            <a:noFill/>
                          </a:ln>
                          <a:solidFill>
                            <a:schemeClr val="tx1"/>
                          </a:solidFill>
                          <a:effectLst/>
                          <a:latin typeface="Coptic1" pitchFamily="2" charset="0"/>
                          <a:cs typeface="Arial" charset="0"/>
                        </a:rPr>
                        <a:t> nun </a:t>
                      </a:r>
                      <a:r>
                        <a:rPr kumimoji="0" lang="en-US" sz="3700" b="0" i="0" u="none" strike="noStrike" cap="none" normalizeH="0" baseline="0" dirty="0" err="1">
                          <a:ln>
                            <a:noFill/>
                          </a:ln>
                          <a:solidFill>
                            <a:schemeClr val="tx1"/>
                          </a:solidFill>
                          <a:effectLst/>
                          <a:latin typeface="Coptic1" pitchFamily="2" charset="0"/>
                          <a:cs typeface="Arial" charset="0"/>
                        </a:rPr>
                        <a:t>ke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a~i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ke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ic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touc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e~w~nac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twn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e~w~nwn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a~m</a:t>
                      </a:r>
                      <a:r>
                        <a:rPr kumimoji="0" lang="en-US" sz="3700" b="0" i="0" u="none" strike="noStrike" cap="none" normalizeH="0" baseline="0" dirty="0">
                          <a:ln>
                            <a:noFill/>
                          </a:ln>
                          <a:solidFill>
                            <a:schemeClr val="tx1"/>
                          </a:solidFill>
                          <a:effectLst/>
                          <a:latin typeface="Coptic1" pitchFamily="2" charset="0"/>
                          <a:cs typeface="Arial" charset="0"/>
                        </a:rPr>
                        <a:t>/n.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3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Amen! </a:t>
                      </a:r>
                      <a:r>
                        <a:rPr kumimoji="0" lang="en-CA" sz="3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Alléluia</a:t>
                      </a:r>
                      <a:r>
                        <a:rPr kumimoji="0" lang="en-CA" sz="3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Gloire </a:t>
                      </a:r>
                      <a:r>
                        <a:rPr kumimoji="0" lang="en-CA" sz="3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soit</a:t>
                      </a:r>
                      <a:r>
                        <a:rPr kumimoji="0" lang="en-CA" sz="3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au Père, au </a:t>
                      </a:r>
                      <a:r>
                        <a:rPr kumimoji="0" lang="en-CA" sz="3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Fils</a:t>
                      </a:r>
                      <a:r>
                        <a:rPr kumimoji="0" lang="en-CA" sz="3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et au Saint Esprit, </a:t>
                      </a:r>
                      <a:r>
                        <a:rPr kumimoji="0" lang="en-CA" sz="3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maintenant</a:t>
                      </a:r>
                      <a:r>
                        <a:rPr kumimoji="0" lang="en-CA" sz="3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et </a:t>
                      </a:r>
                      <a:r>
                        <a:rPr kumimoji="0" lang="en-CA" sz="3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toujours</a:t>
                      </a:r>
                      <a:r>
                        <a:rPr kumimoji="0" lang="en-CA" sz="3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et dans les siècles. Amen!</a:t>
                      </a: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pitchFamily="34" charset="0"/>
                          <a:ea typeface="MS Mincho" pitchFamily="49" charset="-128"/>
                          <a:cs typeface="Arial" pitchFamily="34" charset="0"/>
                        </a:rPr>
                        <a:t>آمين </a:t>
                      </a:r>
                      <a:r>
                        <a:rPr kumimoji="0" lang="ar-SA" sz="4300" b="0" i="0" u="none" strike="noStrike" cap="none" normalizeH="0" baseline="0" dirty="0" err="1">
                          <a:ln>
                            <a:noFill/>
                          </a:ln>
                          <a:solidFill>
                            <a:schemeClr val="tx1"/>
                          </a:solidFill>
                          <a:effectLst/>
                          <a:latin typeface="Arial" pitchFamily="34" charset="0"/>
                          <a:ea typeface="MS Mincho" pitchFamily="49" charset="-128"/>
                          <a:cs typeface="Arial" pitchFamily="34" charset="0"/>
                        </a:rPr>
                        <a:t>هلليلويا</a:t>
                      </a:r>
                      <a:r>
                        <a:rPr kumimoji="0" lang="ar-SA" sz="4300" b="0" i="0" u="none" strike="noStrike" cap="none" normalizeH="0" baseline="0" dirty="0">
                          <a:ln>
                            <a:noFill/>
                          </a:ln>
                          <a:solidFill>
                            <a:schemeClr val="tx1"/>
                          </a:solidFill>
                          <a:effectLst/>
                          <a:latin typeface="Arial" pitchFamily="34" charset="0"/>
                          <a:ea typeface="MS Mincho" pitchFamily="49" charset="-128"/>
                          <a:cs typeface="Arial" pitchFamily="34" charset="0"/>
                        </a:rPr>
                        <a:t>. المجد للآب والابن والروح القدس، الآن وكل أوان وإلي دهر الدهور. آمين.</a:t>
                      </a:r>
                      <a:r>
                        <a:rPr kumimoji="0" lang="ar-EG" sz="4300" b="0" i="0" u="none" strike="noStrike" cap="none" normalizeH="0" baseline="0" dirty="0">
                          <a:ln>
                            <a:noFill/>
                          </a:ln>
                          <a:solidFill>
                            <a:schemeClr val="tx1"/>
                          </a:solidFill>
                          <a:effectLst/>
                          <a:latin typeface="Arial" pitchFamily="34" charset="0"/>
                          <a:ea typeface="MS Mincho" pitchFamily="49" charset="-128"/>
                          <a:cs typeface="Arial" pitchFamily="34" charset="0"/>
                        </a:rPr>
                        <a:t> </a:t>
                      </a:r>
                      <a:endParaRPr kumimoji="0" lang="ar-SA" sz="4300" b="0" i="0" u="none" strike="noStrike" cap="none" normalizeH="0" baseline="0" dirty="0">
                        <a:ln>
                          <a:noFill/>
                        </a:ln>
                        <a:solidFill>
                          <a:schemeClr val="tx1"/>
                        </a:solidFill>
                        <a:effectLst/>
                        <a:latin typeface="Arial" pitchFamily="34" charset="0"/>
                        <a:ea typeface="MS Mincho" pitchFamily="49" charset="-128"/>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922473790"/>
      </p:ext>
    </p:extLst>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579522" name="Group 2"/>
          <p:cNvGraphicFramePr>
            <a:graphicFrameLocks noGrp="1"/>
          </p:cNvGraphicFramePr>
          <p:nvPr>
            <p:extLst>
              <p:ext uri="{D42A27DB-BD31-4B8C-83A1-F6EECF244321}">
                <p14:modId xmlns:p14="http://schemas.microsoft.com/office/powerpoint/2010/main" val="3830640572"/>
              </p:ext>
            </p:extLst>
          </p:nvPr>
        </p:nvGraphicFramePr>
        <p:xfrm>
          <a:off x="-2" y="-9330"/>
          <a:ext cx="12192002" cy="6797040"/>
        </p:xfrm>
        <a:graphic>
          <a:graphicData uri="http://schemas.openxmlformats.org/drawingml/2006/table">
            <a:tbl>
              <a:tblPr/>
              <a:tblGrid>
                <a:gridCol w="4329404">
                  <a:extLst>
                    <a:ext uri="{9D8B030D-6E8A-4147-A177-3AD203B41FA5}">
                      <a16:colId xmlns:a16="http://schemas.microsoft.com/office/drawing/2014/main" val="20000"/>
                    </a:ext>
                  </a:extLst>
                </a:gridCol>
                <a:gridCol w="3937520">
                  <a:extLst>
                    <a:ext uri="{9D8B030D-6E8A-4147-A177-3AD203B41FA5}">
                      <a16:colId xmlns:a16="http://schemas.microsoft.com/office/drawing/2014/main" val="20001"/>
                    </a:ext>
                  </a:extLst>
                </a:gridCol>
                <a:gridCol w="3925078">
                  <a:extLst>
                    <a:ext uri="{9D8B030D-6E8A-4147-A177-3AD203B41FA5}">
                      <a16:colId xmlns:a16="http://schemas.microsoft.com/office/drawing/2014/main" val="20002"/>
                    </a:ext>
                  </a:extLst>
                </a:gridCol>
              </a:tblGrid>
              <a:tr h="6382138">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4000" b="0" i="0" u="none" strike="noStrike" cap="none" normalizeH="0" baseline="0" dirty="0" err="1">
                          <a:ln>
                            <a:noFill/>
                          </a:ln>
                          <a:solidFill>
                            <a:schemeClr val="tx1"/>
                          </a:solidFill>
                          <a:effectLst/>
                          <a:latin typeface="Coptic1" pitchFamily="2" charset="0"/>
                          <a:cs typeface="Arial" charset="0"/>
                        </a:rPr>
                        <a:t>Tenws</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e~bol</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enjw</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m~moc</a:t>
                      </a:r>
                      <a:r>
                        <a:rPr kumimoji="0" lang="en-US" sz="4000" b="0" i="0" u="none" strike="noStrike" cap="none" normalizeH="0" baseline="0" dirty="0">
                          <a:ln>
                            <a:noFill/>
                          </a:ln>
                          <a:solidFill>
                            <a:schemeClr val="tx1"/>
                          </a:solidFill>
                          <a:effectLst/>
                          <a:latin typeface="Coptic1" pitchFamily="2" charset="0"/>
                          <a:cs typeface="Arial" charset="0"/>
                        </a:rPr>
                        <a:t> je w~ Pen[</a:t>
                      </a:r>
                      <a:r>
                        <a:rPr kumimoji="0" lang="en-US" sz="4000" b="0" i="0" u="none" strike="noStrike" cap="none" normalizeH="0" baseline="0" dirty="0" err="1">
                          <a:ln>
                            <a:noFill/>
                          </a:ln>
                          <a:solidFill>
                            <a:schemeClr val="tx1"/>
                          </a:solidFill>
                          <a:effectLst/>
                          <a:latin typeface="Coptic1" pitchFamily="2" charset="0"/>
                          <a:cs typeface="Arial" charset="0"/>
                        </a:rPr>
                        <a:t>oic</a:t>
                      </a:r>
                      <a:r>
                        <a:rPr kumimoji="0" lang="en-US" sz="4000" b="0" i="0" u="none" strike="noStrike" cap="none" normalizeH="0" baseline="0" dirty="0">
                          <a:ln>
                            <a:noFill/>
                          </a:ln>
                          <a:solidFill>
                            <a:schemeClr val="tx1"/>
                          </a:solidFill>
                          <a:effectLst/>
                          <a:latin typeface="Coptic1" pitchFamily="2" charset="0"/>
                          <a:cs typeface="Arial" charset="0"/>
                        </a:rPr>
                        <a:t> I/#c# </a:t>
                      </a:r>
                      <a:r>
                        <a:rPr kumimoji="0" lang="en-US" sz="4000" b="0" i="0" u="none" strike="noStrike" cap="none" normalizeH="0" baseline="0" dirty="0" err="1">
                          <a:ln>
                            <a:noFill/>
                          </a:ln>
                          <a:solidFill>
                            <a:schemeClr val="tx1"/>
                          </a:solidFill>
                          <a:effectLst/>
                          <a:latin typeface="Coptic1" pitchFamily="2" charset="0"/>
                          <a:cs typeface="Arial" charset="0"/>
                        </a:rPr>
                        <a:t>P,#c</a:t>
                      </a:r>
                      <a:r>
                        <a:rPr kumimoji="0" lang="en-US" sz="4000" b="0" i="0" u="none" strike="noStrike" cap="none" normalizeH="0" baseline="0" dirty="0">
                          <a:ln>
                            <a:noFill/>
                          </a:ln>
                          <a:solidFill>
                            <a:schemeClr val="tx1"/>
                          </a:solidFill>
                          <a:effectLst/>
                          <a:latin typeface="Coptic1" pitchFamily="2" charset="0"/>
                          <a:cs typeface="Arial" charset="0"/>
                        </a:rPr>
                        <a:t>#: v/</a:t>
                      </a:r>
                      <a:r>
                        <a:rPr kumimoji="0" lang="en-US" sz="4000" b="0" i="0" u="none" strike="noStrike" cap="none" normalizeH="0" baseline="0" dirty="0" err="1">
                          <a:ln>
                            <a:noFill/>
                          </a:ln>
                          <a:solidFill>
                            <a:schemeClr val="tx1"/>
                          </a:solidFill>
                          <a:effectLst/>
                          <a:latin typeface="Coptic1" pitchFamily="2" charset="0"/>
                          <a:cs typeface="Arial" charset="0"/>
                        </a:rPr>
                        <a:t>e~tauask</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e~pic~tauroc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eke~qomqem</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m~p~catanac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capec</a:t>
                      </a:r>
                      <a:r>
                        <a:rPr kumimoji="0" lang="en-US" sz="4000" b="0" i="0" u="none" strike="noStrike" cap="none" normalizeH="0" baseline="0" dirty="0">
                          <a:ln>
                            <a:noFill/>
                          </a:ln>
                          <a:solidFill>
                            <a:schemeClr val="tx1"/>
                          </a:solidFill>
                          <a:effectLst/>
                          <a:latin typeface="Coptic1" pitchFamily="2" charset="0"/>
                          <a:cs typeface="Arial" charset="0"/>
                        </a:rPr>
                        <a:t>/t </a:t>
                      </a:r>
                      <a:r>
                        <a:rPr kumimoji="0" lang="en-US" sz="4000" b="0" i="0" u="none" strike="noStrike" cap="none" normalizeH="0" baseline="0" dirty="0" err="1">
                          <a:ln>
                            <a:noFill/>
                          </a:ln>
                          <a:solidFill>
                            <a:schemeClr val="tx1"/>
                          </a:solidFill>
                          <a:effectLst/>
                          <a:latin typeface="Coptic1" pitchFamily="2" charset="0"/>
                          <a:cs typeface="Arial" charset="0"/>
                        </a:rPr>
                        <a:t>n~nen</a:t>
                      </a:r>
                      <a:r>
                        <a:rPr kumimoji="0" lang="en-US" sz="4000" b="0" i="0" u="none" strike="noStrike" cap="none" normalizeH="0" baseline="0" dirty="0">
                          <a:ln>
                            <a:noFill/>
                          </a:ln>
                          <a:solidFill>
                            <a:schemeClr val="tx1"/>
                          </a:solidFill>
                          <a:effectLst/>
                          <a:latin typeface="Coptic1" pitchFamily="2" charset="0"/>
                          <a:cs typeface="Arial" charset="0"/>
                        </a:rPr>
                        <a:t>[</a:t>
                      </a:r>
                      <a:r>
                        <a:rPr kumimoji="0" lang="en-US" sz="4000" b="0" i="0" u="none" strike="noStrike" cap="none" normalizeH="0" baseline="0" dirty="0" err="1">
                          <a:ln>
                            <a:noFill/>
                          </a:ln>
                          <a:solidFill>
                            <a:schemeClr val="tx1"/>
                          </a:solidFill>
                          <a:effectLst/>
                          <a:latin typeface="Coptic1" pitchFamily="2" charset="0"/>
                          <a:cs typeface="Arial" charset="0"/>
                        </a:rPr>
                        <a:t>alauj</a:t>
                      </a:r>
                      <a:r>
                        <a:rPr kumimoji="0" lang="en-US" sz="4000" b="0" i="0" u="none" strike="noStrike" cap="none" normalizeH="0" baseline="0" dirty="0">
                          <a:ln>
                            <a:noFill/>
                          </a:ln>
                          <a:solidFill>
                            <a:schemeClr val="tx1"/>
                          </a:solidFill>
                          <a:effectLst/>
                          <a:latin typeface="Coptic1" pitchFamily="2" charset="0"/>
                          <a:cs typeface="Arial" charset="0"/>
                        </a:rPr>
                        <a:t>: </a:t>
                      </a:r>
                      <a:r>
                        <a:rPr kumimoji="0" lang="fi-FI" sz="4000" b="0" i="0" u="none" strike="noStrike" cap="none" normalizeH="0" baseline="0" dirty="0">
                          <a:ln>
                            <a:noFill/>
                          </a:ln>
                          <a:solidFill>
                            <a:schemeClr val="tx1"/>
                          </a:solidFill>
                          <a:effectLst/>
                          <a:latin typeface="Coptic1" pitchFamily="2" charset="0"/>
                          <a:cs typeface="Arial" charset="0"/>
                        </a:rPr>
                        <a:t>Cw] m~mon ouoh nai nan</a:t>
                      </a:r>
                      <a:endParaRPr kumimoji="0" lang="en-US" sz="40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CA" sz="3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Nous </a:t>
                      </a:r>
                      <a:r>
                        <a:rPr kumimoji="0" lang="en-CA" sz="3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clamons</a:t>
                      </a:r>
                      <a:r>
                        <a:rPr kumimoji="0" lang="en-CA" sz="3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en-CA" sz="3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en</a:t>
                      </a:r>
                      <a:r>
                        <a:rPr kumimoji="0" lang="en-CA" sz="3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en-CA" sz="3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disant</a:t>
                      </a:r>
                      <a:r>
                        <a:rPr kumimoji="0" lang="en-CA" sz="3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ô Notre Seigneur </a:t>
                      </a:r>
                      <a:r>
                        <a:rPr kumimoji="0" lang="en-CA" sz="3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Jésus</a:t>
                      </a:r>
                      <a:r>
                        <a:rPr kumimoji="0" lang="en-CA" sz="3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Christ </a:t>
                      </a:r>
                      <a:r>
                        <a:rPr kumimoji="0" lang="fr-FR" sz="3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qui a été crucifié, écrase Satan sous nos pieds. Sauve nous et aie pitié de nous</a:t>
                      </a:r>
                      <a:endParaRPr kumimoji="0" lang="en-CA" sz="3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dirty="0">
                          <a:ln>
                            <a:noFill/>
                          </a:ln>
                          <a:solidFill>
                            <a:schemeClr val="tx1"/>
                          </a:solidFill>
                          <a:effectLst/>
                          <a:latin typeface="Arial" pitchFamily="34" charset="0"/>
                          <a:ea typeface="MS Mincho" pitchFamily="49" charset="-128"/>
                          <a:cs typeface="+mn-cs"/>
                        </a:rPr>
                        <a:t>نصرخ قائلين: </a:t>
                      </a:r>
                      <a:r>
                        <a:rPr kumimoji="0" lang="ar-SA" sz="4000" b="0" i="0" u="none" strike="noStrike" cap="none" normalizeH="0" baseline="0" dirty="0" err="1">
                          <a:ln>
                            <a:noFill/>
                          </a:ln>
                          <a:solidFill>
                            <a:schemeClr val="tx1"/>
                          </a:solidFill>
                          <a:effectLst/>
                          <a:latin typeface="Arial" pitchFamily="34" charset="0"/>
                          <a:ea typeface="MS Mincho" pitchFamily="49" charset="-128"/>
                          <a:cs typeface="+mn-cs"/>
                        </a:rPr>
                        <a:t>ياربنا</a:t>
                      </a:r>
                      <a:r>
                        <a:rPr kumimoji="0" lang="ar-SA" sz="4000" b="0" i="0" u="none" strike="noStrike" cap="none" normalizeH="0" baseline="0" dirty="0">
                          <a:ln>
                            <a:noFill/>
                          </a:ln>
                          <a:solidFill>
                            <a:schemeClr val="tx1"/>
                          </a:solidFill>
                          <a:effectLst/>
                          <a:latin typeface="Arial" pitchFamily="34" charset="0"/>
                          <a:ea typeface="MS Mincho" pitchFamily="49" charset="-128"/>
                          <a:cs typeface="+mn-cs"/>
                        </a:rPr>
                        <a:t> يسوع المسيح</a:t>
                      </a:r>
                      <a:r>
                        <a:rPr kumimoji="0" lang="fr-FR" sz="4100" b="0" i="0" u="none" strike="noStrike" cap="none" normalizeH="0" baseline="0" dirty="0">
                          <a:ln>
                            <a:noFill/>
                          </a:ln>
                          <a:solidFill>
                            <a:schemeClr val="tx1"/>
                          </a:solidFill>
                          <a:effectLst/>
                          <a:latin typeface="Arial" charset="0"/>
                          <a:ea typeface="MS Mincho" pitchFamily="49" charset="-128"/>
                          <a:cs typeface="Arial" charset="0"/>
                        </a:rPr>
                        <a:t> </a:t>
                      </a:r>
                      <a:r>
                        <a:rPr kumimoji="0" lang="ar-EG" sz="4100" b="0" i="0" u="none" strike="noStrike" cap="none" normalizeH="0" baseline="0" dirty="0">
                          <a:ln>
                            <a:noFill/>
                          </a:ln>
                          <a:solidFill>
                            <a:schemeClr val="tx1"/>
                          </a:solidFill>
                          <a:effectLst/>
                          <a:latin typeface="Arial" charset="0"/>
                          <a:cs typeface="Arial" charset="0"/>
                        </a:rPr>
                        <a:t>المسيح الذي صلبت على الصليب وسحقت الشيطان تحت أقدامنا.</a:t>
                      </a:r>
                      <a:r>
                        <a:rPr kumimoji="0" lang="fr-FR" sz="4100" b="0" i="0" u="none" strike="noStrike" cap="none" normalizeH="0" baseline="0" dirty="0">
                          <a:ln>
                            <a:noFill/>
                          </a:ln>
                          <a:solidFill>
                            <a:schemeClr val="tx1"/>
                          </a:solidFill>
                          <a:effectLst/>
                          <a:latin typeface="Arial" charset="0"/>
                          <a:cs typeface="Arial" charset="0"/>
                        </a:rPr>
                        <a:t> </a:t>
                      </a:r>
                      <a:r>
                        <a:rPr kumimoji="0" lang="ar-EG" sz="4100" b="0" i="0" u="none" strike="noStrike" cap="none" normalizeH="0" baseline="0" dirty="0">
                          <a:ln>
                            <a:noFill/>
                          </a:ln>
                          <a:solidFill>
                            <a:schemeClr val="tx1"/>
                          </a:solidFill>
                          <a:effectLst/>
                          <a:latin typeface="Arial" charset="0"/>
                          <a:cs typeface="Arial" charset="0"/>
                        </a:rPr>
                        <a:t>خلصنا </a:t>
                      </a:r>
                      <a:r>
                        <a:rPr kumimoji="0" lang="ar-EG" sz="4100" b="0" i="0" u="none" strike="noStrike" cap="none" normalizeH="0" baseline="0" dirty="0" err="1">
                          <a:ln>
                            <a:noFill/>
                          </a:ln>
                          <a:solidFill>
                            <a:schemeClr val="tx1"/>
                          </a:solidFill>
                          <a:effectLst/>
                          <a:latin typeface="Arial" charset="0"/>
                          <a:cs typeface="Arial" charset="0"/>
                        </a:rPr>
                        <a:t>وإرحمنا</a:t>
                      </a:r>
                      <a:r>
                        <a:rPr kumimoji="0" lang="ar-EG" sz="4100" b="0" i="0" u="none" strike="noStrike" cap="none" normalizeH="0" baseline="0" dirty="0">
                          <a:ln>
                            <a:noFill/>
                          </a:ln>
                          <a:solidFill>
                            <a:schemeClr val="tx1"/>
                          </a:solidFill>
                          <a:effectLst/>
                          <a:latin typeface="Arial" charset="0"/>
                          <a:cs typeface="Arial" charset="0"/>
                        </a:rPr>
                        <a:t> </a:t>
                      </a:r>
                      <a:endParaRPr kumimoji="0" lang="en-CA" sz="41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583633232"/>
      </p:ext>
    </p:extLst>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2">
            <a:extLst>
              <a:ext uri="{FF2B5EF4-FFF2-40B4-BE49-F238E27FC236}">
                <a16:creationId xmlns:a16="http://schemas.microsoft.com/office/drawing/2014/main" id="{5BB9B08D-84B8-7EDF-4594-D0F176AA8BB1}"/>
              </a:ext>
            </a:extLst>
          </p:cNvPr>
          <p:cNvGraphicFramePr>
            <a:graphicFrameLocks noGrp="1"/>
          </p:cNvGraphicFramePr>
          <p:nvPr>
            <p:extLst>
              <p:ext uri="{D42A27DB-BD31-4B8C-83A1-F6EECF244321}">
                <p14:modId xmlns:p14="http://schemas.microsoft.com/office/powerpoint/2010/main" val="1078369764"/>
              </p:ext>
            </p:extLst>
          </p:nvPr>
        </p:nvGraphicFramePr>
        <p:xfrm>
          <a:off x="0" y="499110"/>
          <a:ext cx="12192000" cy="5859780"/>
        </p:xfrm>
        <a:graphic>
          <a:graphicData uri="http://schemas.openxmlformats.org/drawingml/2006/table">
            <a:tbl>
              <a:tblPr/>
              <a:tblGrid>
                <a:gridCol w="4608749">
                  <a:extLst>
                    <a:ext uri="{9D8B030D-6E8A-4147-A177-3AD203B41FA5}">
                      <a16:colId xmlns:a16="http://schemas.microsoft.com/office/drawing/2014/main" val="20000"/>
                    </a:ext>
                  </a:extLst>
                </a:gridCol>
                <a:gridCol w="3942944">
                  <a:extLst>
                    <a:ext uri="{9D8B030D-6E8A-4147-A177-3AD203B41FA5}">
                      <a16:colId xmlns:a16="http://schemas.microsoft.com/office/drawing/2014/main" val="20001"/>
                    </a:ext>
                  </a:extLst>
                </a:gridCol>
                <a:gridCol w="3640307">
                  <a:extLst>
                    <a:ext uri="{9D8B030D-6E8A-4147-A177-3AD203B41FA5}">
                      <a16:colId xmlns:a16="http://schemas.microsoft.com/office/drawing/2014/main" val="20002"/>
                    </a:ext>
                  </a:extLst>
                </a:gridCol>
              </a:tblGrid>
              <a:tr h="5682343">
                <a:tc>
                  <a:txBody>
                    <a:bodyPr/>
                    <a:lstStyle>
                      <a:lvl1pPr marL="0" algn="l" defTabSz="914377" rtl="0" eaLnBrk="1" latinLnBrk="0" hangingPunct="1">
                        <a:defRPr sz="1800" kern="1200">
                          <a:solidFill>
                            <a:schemeClr val="tx1"/>
                          </a:solidFill>
                          <a:latin typeface="Arial"/>
                          <a:cs typeface="Arial"/>
                        </a:defRPr>
                      </a:lvl1pPr>
                      <a:lvl2pPr marL="457189" algn="l" defTabSz="914377" rtl="0" eaLnBrk="1" latinLnBrk="0" hangingPunct="1">
                        <a:defRPr sz="1800" kern="1200">
                          <a:solidFill>
                            <a:schemeClr val="tx1"/>
                          </a:solidFill>
                          <a:latin typeface="Arial"/>
                          <a:cs typeface="Arial"/>
                        </a:defRPr>
                      </a:lvl2pPr>
                      <a:lvl3pPr marL="914377" algn="l" defTabSz="914377" rtl="0" eaLnBrk="1" latinLnBrk="0" hangingPunct="1">
                        <a:defRPr sz="1800" kern="1200">
                          <a:solidFill>
                            <a:schemeClr val="tx1"/>
                          </a:solidFill>
                          <a:latin typeface="Arial"/>
                          <a:cs typeface="Arial"/>
                        </a:defRPr>
                      </a:lvl3pPr>
                      <a:lvl4pPr marL="1371566" algn="l" defTabSz="914377" rtl="0" eaLnBrk="1" latinLnBrk="0" hangingPunct="1">
                        <a:defRPr sz="1800" kern="1200">
                          <a:solidFill>
                            <a:schemeClr val="tx1"/>
                          </a:solidFill>
                          <a:latin typeface="Arial"/>
                          <a:cs typeface="Arial"/>
                        </a:defRPr>
                      </a:lvl4pPr>
                      <a:lvl5pPr marL="1828754" algn="l" defTabSz="914377" rtl="0" eaLnBrk="1" latinLnBrk="0" hangingPunct="1">
                        <a:defRPr sz="1800" kern="1200">
                          <a:solidFill>
                            <a:schemeClr val="tx1"/>
                          </a:solidFill>
                          <a:latin typeface="Arial"/>
                          <a:cs typeface="Arial"/>
                        </a:defRPr>
                      </a:lvl5pPr>
                      <a:lvl6pPr marL="2285943" algn="l" defTabSz="914377" rtl="0" eaLnBrk="1" latinLnBrk="0" hangingPunct="1">
                        <a:defRPr sz="1800" kern="1200">
                          <a:solidFill>
                            <a:schemeClr val="tx1"/>
                          </a:solidFill>
                          <a:latin typeface="Arial"/>
                          <a:cs typeface="Arial"/>
                        </a:defRPr>
                      </a:lvl6pPr>
                      <a:lvl7pPr marL="2743131" algn="l" defTabSz="914377" rtl="0" eaLnBrk="1" latinLnBrk="0" hangingPunct="1">
                        <a:defRPr sz="1800" kern="1200">
                          <a:solidFill>
                            <a:schemeClr val="tx1"/>
                          </a:solidFill>
                          <a:latin typeface="Arial"/>
                          <a:cs typeface="Arial"/>
                        </a:defRPr>
                      </a:lvl7pPr>
                      <a:lvl8pPr marL="3200320" algn="l" defTabSz="914377" rtl="0" eaLnBrk="1" latinLnBrk="0" hangingPunct="1">
                        <a:defRPr sz="1800" kern="1200">
                          <a:solidFill>
                            <a:schemeClr val="tx1"/>
                          </a:solidFill>
                          <a:latin typeface="Arial"/>
                          <a:cs typeface="Arial"/>
                        </a:defRPr>
                      </a:lvl8pPr>
                      <a:lvl9pPr marL="3657509" algn="l" defTabSz="914377" rtl="0" eaLnBrk="1" latinLnBrk="0" hangingPunct="1">
                        <a:defRPr sz="1800" kern="1200">
                          <a:solidFill>
                            <a:schemeClr val="tx1"/>
                          </a:solidFill>
                          <a:latin typeface="Arial"/>
                          <a:cs typeface="Arial"/>
                        </a:defRPr>
                      </a:lvl9p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US" sz="3800" b="0" i="0" u="none" strike="noStrike" cap="none" normalizeH="0" baseline="0" dirty="0">
                          <a:ln>
                            <a:noFill/>
                          </a:ln>
                          <a:solidFill>
                            <a:schemeClr val="tx1"/>
                          </a:solidFill>
                          <a:effectLst/>
                          <a:latin typeface="Coptic1" pitchFamily="2" charset="0"/>
                          <a:cs typeface="Arial" charset="0"/>
                        </a:rPr>
                        <a:t>Ak[</a:t>
                      </a:r>
                      <a:r>
                        <a:rPr kumimoji="0" lang="en-US" sz="3800" b="0" i="0" u="none" strike="noStrike" cap="none" normalizeH="0" baseline="0" dirty="0" err="1">
                          <a:ln>
                            <a:noFill/>
                          </a:ln>
                          <a:solidFill>
                            <a:schemeClr val="tx1"/>
                          </a:solidFill>
                          <a:effectLst/>
                          <a:latin typeface="Coptic1" pitchFamily="2" charset="0"/>
                          <a:cs typeface="Arial" charset="0"/>
                        </a:rPr>
                        <a:t>i</a:t>
                      </a:r>
                      <a:r>
                        <a:rPr kumimoji="0" lang="en-US" sz="3800" b="0" i="0" u="none" strike="noStrike" cap="none" normalizeH="0" baseline="0" dirty="0">
                          <a:ln>
                            <a:noFill/>
                          </a:ln>
                          <a:solidFill>
                            <a:schemeClr val="tx1"/>
                          </a:solidFill>
                          <a:effectLst/>
                          <a:latin typeface="Coptic1" pitchFamily="2" charset="0"/>
                          <a:cs typeface="Arial" charset="0"/>
                        </a:rPr>
                        <a:t> t~,</a:t>
                      </a:r>
                      <a:r>
                        <a:rPr kumimoji="0" lang="en-US" sz="3800" b="0" i="0" u="none" strike="noStrike" cap="none" normalizeH="0" baseline="0" dirty="0" err="1">
                          <a:ln>
                            <a:noFill/>
                          </a:ln>
                          <a:solidFill>
                            <a:schemeClr val="tx1"/>
                          </a:solidFill>
                          <a:effectLst/>
                          <a:latin typeface="Coptic1" pitchFamily="2" charset="0"/>
                          <a:cs typeface="Arial" charset="0"/>
                        </a:rPr>
                        <a:t>aric</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m~Mwu~c</a:t>
                      </a:r>
                      <a:r>
                        <a:rPr kumimoji="0" lang="en-US" sz="3800" b="0" i="0" u="none" strike="noStrike" cap="none" normalizeH="0" baseline="0" dirty="0">
                          <a:ln>
                            <a:noFill/>
                          </a:ln>
                          <a:solidFill>
                            <a:schemeClr val="tx1"/>
                          </a:solidFill>
                          <a:effectLst/>
                          <a:latin typeface="Coptic1" pitchFamily="2" charset="0"/>
                          <a:cs typeface="Arial" charset="0"/>
                        </a:rPr>
                        <a:t>/c: ]</a:t>
                      </a:r>
                      <a:r>
                        <a:rPr kumimoji="0" lang="en-US" sz="3800" b="0" i="0" u="none" strike="noStrike" cap="none" normalizeH="0" baseline="0" dirty="0" err="1">
                          <a:ln>
                            <a:noFill/>
                          </a:ln>
                          <a:solidFill>
                            <a:schemeClr val="tx1"/>
                          </a:solidFill>
                          <a:effectLst/>
                          <a:latin typeface="Coptic1" pitchFamily="2" charset="0"/>
                          <a:cs typeface="Arial" charset="0"/>
                        </a:rPr>
                        <a:t>metou</a:t>
                      </a:r>
                      <a:r>
                        <a:rPr kumimoji="0" lang="en-US" sz="3800" b="0" i="0" u="none" strike="noStrike" cap="none" normalizeH="0" baseline="0" dirty="0">
                          <a:ln>
                            <a:noFill/>
                          </a:ln>
                          <a:solidFill>
                            <a:schemeClr val="tx1"/>
                          </a:solidFill>
                          <a:effectLst/>
                          <a:latin typeface="Coptic1" pitchFamily="2" charset="0"/>
                          <a:cs typeface="Arial" charset="0"/>
                        </a:rPr>
                        <a:t>/b </a:t>
                      </a:r>
                      <a:r>
                        <a:rPr kumimoji="0" lang="en-US" sz="3800" b="0" i="0" u="none" strike="noStrike" cap="none" normalizeH="0" baseline="0" dirty="0" err="1">
                          <a:ln>
                            <a:noFill/>
                          </a:ln>
                          <a:solidFill>
                            <a:schemeClr val="tx1"/>
                          </a:solidFill>
                          <a:effectLst/>
                          <a:latin typeface="Coptic1" pitchFamily="2" charset="0"/>
                          <a:cs typeface="Arial" charset="0"/>
                        </a:rPr>
                        <a:t>n~te</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Mel,icedek</a:t>
                      </a:r>
                      <a:r>
                        <a:rPr kumimoji="0" lang="en-US" sz="3800" b="0" i="0" u="none" strike="noStrike" cap="none" normalizeH="0" baseline="0" dirty="0">
                          <a:ln>
                            <a:noFill/>
                          </a:ln>
                          <a:solidFill>
                            <a:schemeClr val="tx1"/>
                          </a:solidFill>
                          <a:effectLst/>
                          <a:latin typeface="Coptic1" pitchFamily="2" charset="0"/>
                          <a:cs typeface="Arial" charset="0"/>
                        </a:rPr>
                        <a:t>:</a:t>
                      </a:r>
                      <a:endParaRPr kumimoji="0" lang="ar-EG" sz="3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US" sz="3800" b="0" i="0" u="none" strike="noStrike" cap="none" normalizeH="0" baseline="0" dirty="0">
                          <a:ln>
                            <a:noFill/>
                          </a:ln>
                          <a:solidFill>
                            <a:schemeClr val="tx1"/>
                          </a:solidFill>
                          <a:effectLst/>
                          <a:latin typeface="Coptic1" pitchFamily="2" charset="0"/>
                          <a:cs typeface="Arial" charset="0"/>
                        </a:rPr>
                        <a:t>]</a:t>
                      </a:r>
                      <a:r>
                        <a:rPr kumimoji="0" lang="en-US" sz="3800" b="0" i="0" u="none" strike="noStrike" cap="none" normalizeH="0" baseline="0" dirty="0" err="1">
                          <a:ln>
                            <a:noFill/>
                          </a:ln>
                          <a:solidFill>
                            <a:schemeClr val="tx1"/>
                          </a:solidFill>
                          <a:effectLst/>
                          <a:latin typeface="Coptic1" pitchFamily="2" charset="0"/>
                          <a:cs typeface="Arial" charset="0"/>
                        </a:rPr>
                        <a:t>metqellw</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n~te</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Iakwb</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pinoj</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n~a~hi</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n~te</a:t>
                      </a:r>
                      <a:r>
                        <a:rPr kumimoji="0" lang="ar-EG"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Mayoucala</a:t>
                      </a:r>
                      <a:r>
                        <a:rPr kumimoji="0" lang="en-US" sz="3800" b="0" i="0" u="none" strike="noStrike" cap="none" normalizeH="0" baseline="0" dirty="0">
                          <a:ln>
                            <a:noFill/>
                          </a:ln>
                          <a:solidFill>
                            <a:schemeClr val="tx1"/>
                          </a:solidFill>
                          <a:effectLst/>
                          <a:latin typeface="Coptic1" pitchFamily="2" charset="0"/>
                          <a:cs typeface="Arial" charset="0"/>
                        </a:rPr>
                        <a:t>:</a:t>
                      </a:r>
                      <a:r>
                        <a:rPr kumimoji="0" lang="fr-FR"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pika</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etcwtp</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n~te</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Dauid</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covia</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n~te</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Colomwn</a:t>
                      </a:r>
                      <a:r>
                        <a:rPr kumimoji="0" lang="en-US" sz="3800" b="0" i="0" u="none" strike="noStrike" cap="none" normalizeH="0" baseline="0" dirty="0">
                          <a:ln>
                            <a:noFill/>
                          </a:ln>
                          <a:solidFill>
                            <a:schemeClr val="tx1"/>
                          </a:solidFill>
                          <a:effectLst/>
                          <a:latin typeface="Coptic1" pitchFamily="2" charset="0"/>
                          <a:cs typeface="Arial" charset="0"/>
                        </a:rPr>
                        <a:t>:</a:t>
                      </a:r>
                    </a:p>
                  </a:txBody>
                  <a:tcPr marT="34290" marB="34290" horzOverflow="overflow">
                    <a:lnL>
                      <a:noFill/>
                    </a:lnL>
                    <a:lnR>
                      <a:noFill/>
                    </a:lnR>
                    <a:lnT cap="flat">
                      <a:noFill/>
                    </a:lnT>
                    <a:lnB cap="flat">
                      <a:noFill/>
                    </a:lnB>
                    <a:lnTlToBr>
                      <a:noFill/>
                    </a:lnTlToBr>
                    <a:lnBlToTr>
                      <a:noFill/>
                    </a:lnBlToTr>
                    <a:noFill/>
                  </a:tcPr>
                </a:tc>
                <a:tc>
                  <a:txBody>
                    <a:bodyPr/>
                    <a:lstStyle>
                      <a:lvl1pPr marL="0" algn="l" defTabSz="914377" rtl="0" eaLnBrk="1" latinLnBrk="0" hangingPunct="1">
                        <a:defRPr sz="1800" kern="1200">
                          <a:solidFill>
                            <a:schemeClr val="tx1"/>
                          </a:solidFill>
                          <a:latin typeface="Arial"/>
                          <a:cs typeface="Arial"/>
                        </a:defRPr>
                      </a:lvl1pPr>
                      <a:lvl2pPr marL="457189" algn="l" defTabSz="914377" rtl="0" eaLnBrk="1" latinLnBrk="0" hangingPunct="1">
                        <a:defRPr sz="1800" kern="1200">
                          <a:solidFill>
                            <a:schemeClr val="tx1"/>
                          </a:solidFill>
                          <a:latin typeface="Arial"/>
                          <a:cs typeface="Arial"/>
                        </a:defRPr>
                      </a:lvl2pPr>
                      <a:lvl3pPr marL="914377" algn="l" defTabSz="914377" rtl="0" eaLnBrk="1" latinLnBrk="0" hangingPunct="1">
                        <a:defRPr sz="1800" kern="1200">
                          <a:solidFill>
                            <a:schemeClr val="tx1"/>
                          </a:solidFill>
                          <a:latin typeface="Arial"/>
                          <a:cs typeface="Arial"/>
                        </a:defRPr>
                      </a:lvl3pPr>
                      <a:lvl4pPr marL="1371566" algn="l" defTabSz="914377" rtl="0" eaLnBrk="1" latinLnBrk="0" hangingPunct="1">
                        <a:defRPr sz="1800" kern="1200">
                          <a:solidFill>
                            <a:schemeClr val="tx1"/>
                          </a:solidFill>
                          <a:latin typeface="Arial"/>
                          <a:cs typeface="Arial"/>
                        </a:defRPr>
                      </a:lvl4pPr>
                      <a:lvl5pPr marL="1828754" algn="l" defTabSz="914377" rtl="0" eaLnBrk="1" latinLnBrk="0" hangingPunct="1">
                        <a:defRPr sz="1800" kern="1200">
                          <a:solidFill>
                            <a:schemeClr val="tx1"/>
                          </a:solidFill>
                          <a:latin typeface="Arial"/>
                          <a:cs typeface="Arial"/>
                        </a:defRPr>
                      </a:lvl5pPr>
                      <a:lvl6pPr marL="2285943" algn="l" defTabSz="914377" rtl="0" eaLnBrk="1" latinLnBrk="0" hangingPunct="1">
                        <a:defRPr sz="1800" kern="1200">
                          <a:solidFill>
                            <a:schemeClr val="tx1"/>
                          </a:solidFill>
                          <a:latin typeface="Arial"/>
                          <a:cs typeface="Arial"/>
                        </a:defRPr>
                      </a:lvl6pPr>
                      <a:lvl7pPr marL="2743131" algn="l" defTabSz="914377" rtl="0" eaLnBrk="1" latinLnBrk="0" hangingPunct="1">
                        <a:defRPr sz="1800" kern="1200">
                          <a:solidFill>
                            <a:schemeClr val="tx1"/>
                          </a:solidFill>
                          <a:latin typeface="Arial"/>
                          <a:cs typeface="Arial"/>
                        </a:defRPr>
                      </a:lvl7pPr>
                      <a:lvl8pPr marL="3200320" algn="l" defTabSz="914377" rtl="0" eaLnBrk="1" latinLnBrk="0" hangingPunct="1">
                        <a:defRPr sz="1800" kern="1200">
                          <a:solidFill>
                            <a:schemeClr val="tx1"/>
                          </a:solidFill>
                          <a:latin typeface="Arial"/>
                          <a:cs typeface="Arial"/>
                        </a:defRPr>
                      </a:lvl8pPr>
                      <a:lvl9pPr marL="3657509" algn="l" defTabSz="914377" rtl="0" eaLnBrk="1" latinLnBrk="0" hangingPunct="1">
                        <a:defRPr sz="1800" kern="1200">
                          <a:solidFill>
                            <a:schemeClr val="tx1"/>
                          </a:solidFill>
                          <a:latin typeface="Arial"/>
                          <a:cs typeface="Arial"/>
                        </a:defRPr>
                      </a:lvl9pPr>
                    </a:lstStyle>
                    <a:p>
                      <a:pPr algn="just"/>
                      <a:r>
                        <a:rPr lang="fr-FR" sz="3600" b="0" i="0" u="none" strike="noStrike" kern="1200" baseline="0" dirty="0">
                          <a:solidFill>
                            <a:schemeClr val="tx1"/>
                          </a:solidFill>
                          <a:latin typeface="Arial" panose="020B0604020202020204" pitchFamily="34" charset="0"/>
                          <a:ea typeface="+mn-ea"/>
                          <a:cs typeface="Arial" panose="020B0604020202020204" pitchFamily="34" charset="0"/>
                        </a:rPr>
                        <a:t>Tu as obtenu la grâce de Moïse, la prêtrise de </a:t>
                      </a:r>
                      <a:r>
                        <a:rPr lang="fr-FR" sz="3600" b="0" i="0" u="none" strike="noStrike" kern="1200" baseline="0" dirty="0" err="1">
                          <a:solidFill>
                            <a:schemeClr val="tx1"/>
                          </a:solidFill>
                          <a:latin typeface="Arial" panose="020B0604020202020204" pitchFamily="34" charset="0"/>
                          <a:ea typeface="+mn-ea"/>
                          <a:cs typeface="Arial" panose="020B0604020202020204" pitchFamily="34" charset="0"/>
                        </a:rPr>
                        <a:t>Melchisédek</a:t>
                      </a:r>
                      <a:r>
                        <a:rPr lang="fr-FR" sz="3600" b="0" i="0" u="none" strike="noStrike" kern="1200" baseline="0" dirty="0">
                          <a:solidFill>
                            <a:schemeClr val="tx1"/>
                          </a:solidFill>
                          <a:latin typeface="Arial" panose="020B0604020202020204" pitchFamily="34" charset="0"/>
                          <a:ea typeface="+mn-ea"/>
                          <a:cs typeface="Arial" panose="020B0604020202020204" pitchFamily="34" charset="0"/>
                        </a:rPr>
                        <a:t>, l’âge de Jacob, et la longue vie de </a:t>
                      </a:r>
                      <a:r>
                        <a:rPr lang="fr-FR" sz="3600" b="0" i="0" u="none" strike="noStrike" kern="1200" baseline="0" dirty="0" err="1">
                          <a:solidFill>
                            <a:schemeClr val="tx1"/>
                          </a:solidFill>
                          <a:latin typeface="Arial" panose="020B0604020202020204" pitchFamily="34" charset="0"/>
                          <a:ea typeface="+mn-ea"/>
                          <a:cs typeface="Arial" panose="020B0604020202020204" pitchFamily="34" charset="0"/>
                        </a:rPr>
                        <a:t>Matusalem</a:t>
                      </a:r>
                      <a:r>
                        <a:rPr lang="fr-FR" sz="3600" b="0" i="0" u="none" strike="noStrike" kern="1200" baseline="0" dirty="0">
                          <a:solidFill>
                            <a:schemeClr val="tx1"/>
                          </a:solidFill>
                          <a:latin typeface="Arial" panose="020B0604020202020204" pitchFamily="34" charset="0"/>
                          <a:ea typeface="+mn-ea"/>
                          <a:cs typeface="Arial" panose="020B0604020202020204" pitchFamily="34" charset="0"/>
                        </a:rPr>
                        <a:t>, l’intelligence de David, la sagesse de Salomon,</a:t>
                      </a:r>
                      <a:endParaRPr kumimoji="0" lang="en-CA" sz="3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34290" marB="34290" horzOverflow="overflow">
                    <a:lnL>
                      <a:noFill/>
                    </a:lnL>
                    <a:lnR cap="flat">
                      <a:noFill/>
                    </a:lnR>
                    <a:lnT cap="flat">
                      <a:noFill/>
                    </a:lnT>
                    <a:lnB cap="flat">
                      <a:noFill/>
                    </a:lnB>
                    <a:lnTlToBr>
                      <a:noFill/>
                    </a:lnTlToBr>
                    <a:lnBlToTr>
                      <a:noFill/>
                    </a:lnBlToTr>
                    <a:noFill/>
                  </a:tcPr>
                </a:tc>
                <a:tc>
                  <a:txBody>
                    <a:bodyPr/>
                    <a:lstStyle>
                      <a:lvl1pPr marL="0" algn="l" defTabSz="914377" rtl="0" eaLnBrk="1" latinLnBrk="0" hangingPunct="1">
                        <a:defRPr sz="1800" kern="1200">
                          <a:solidFill>
                            <a:schemeClr val="tx1"/>
                          </a:solidFill>
                          <a:latin typeface="Arial"/>
                          <a:cs typeface="Arial"/>
                        </a:defRPr>
                      </a:lvl1pPr>
                      <a:lvl2pPr marL="457189" algn="l" defTabSz="914377" rtl="0" eaLnBrk="1" latinLnBrk="0" hangingPunct="1">
                        <a:defRPr sz="1800" kern="1200">
                          <a:solidFill>
                            <a:schemeClr val="tx1"/>
                          </a:solidFill>
                          <a:latin typeface="Arial"/>
                          <a:cs typeface="Arial"/>
                        </a:defRPr>
                      </a:lvl2pPr>
                      <a:lvl3pPr marL="914377" algn="l" defTabSz="914377" rtl="0" eaLnBrk="1" latinLnBrk="0" hangingPunct="1">
                        <a:defRPr sz="1800" kern="1200">
                          <a:solidFill>
                            <a:schemeClr val="tx1"/>
                          </a:solidFill>
                          <a:latin typeface="Arial"/>
                          <a:cs typeface="Arial"/>
                        </a:defRPr>
                      </a:lvl3pPr>
                      <a:lvl4pPr marL="1371566" algn="l" defTabSz="914377" rtl="0" eaLnBrk="1" latinLnBrk="0" hangingPunct="1">
                        <a:defRPr sz="1800" kern="1200">
                          <a:solidFill>
                            <a:schemeClr val="tx1"/>
                          </a:solidFill>
                          <a:latin typeface="Arial"/>
                          <a:cs typeface="Arial"/>
                        </a:defRPr>
                      </a:lvl4pPr>
                      <a:lvl5pPr marL="1828754" algn="l" defTabSz="914377" rtl="0" eaLnBrk="1" latinLnBrk="0" hangingPunct="1">
                        <a:defRPr sz="1800" kern="1200">
                          <a:solidFill>
                            <a:schemeClr val="tx1"/>
                          </a:solidFill>
                          <a:latin typeface="Arial"/>
                          <a:cs typeface="Arial"/>
                        </a:defRPr>
                      </a:lvl5pPr>
                      <a:lvl6pPr marL="2285943" algn="l" defTabSz="914377" rtl="0" eaLnBrk="1" latinLnBrk="0" hangingPunct="1">
                        <a:defRPr sz="1800" kern="1200">
                          <a:solidFill>
                            <a:schemeClr val="tx1"/>
                          </a:solidFill>
                          <a:latin typeface="Arial"/>
                          <a:cs typeface="Arial"/>
                        </a:defRPr>
                      </a:lvl6pPr>
                      <a:lvl7pPr marL="2743131" algn="l" defTabSz="914377" rtl="0" eaLnBrk="1" latinLnBrk="0" hangingPunct="1">
                        <a:defRPr sz="1800" kern="1200">
                          <a:solidFill>
                            <a:schemeClr val="tx1"/>
                          </a:solidFill>
                          <a:latin typeface="Arial"/>
                          <a:cs typeface="Arial"/>
                        </a:defRPr>
                      </a:lvl7pPr>
                      <a:lvl8pPr marL="3200320" algn="l" defTabSz="914377" rtl="0" eaLnBrk="1" latinLnBrk="0" hangingPunct="1">
                        <a:defRPr sz="1800" kern="1200">
                          <a:solidFill>
                            <a:schemeClr val="tx1"/>
                          </a:solidFill>
                          <a:latin typeface="Arial"/>
                          <a:cs typeface="Arial"/>
                        </a:defRPr>
                      </a:lvl8pPr>
                      <a:lvl9pPr marL="3657509" algn="l" defTabSz="914377" rtl="0" eaLnBrk="1" latinLnBrk="0" hangingPunct="1">
                        <a:defRPr sz="1800" kern="1200">
                          <a:solidFill>
                            <a:schemeClr val="tx1"/>
                          </a:solidFill>
                          <a:latin typeface="Arial"/>
                          <a:cs typeface="Arial"/>
                        </a:defRPr>
                      </a:lvl9p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TW" sz="4000" b="0" i="0" u="none" strike="noStrike" cap="none" normalizeH="0" baseline="0" dirty="0">
                          <a:ln>
                            <a:noFill/>
                          </a:ln>
                          <a:solidFill>
                            <a:schemeClr val="tx1"/>
                          </a:solidFill>
                          <a:effectLst/>
                          <a:latin typeface="Arial" pitchFamily="34" charset="0"/>
                          <a:cs typeface="Arial" pitchFamily="34" charset="0"/>
                        </a:rPr>
                        <a:t>نلت نعمة موسى </a:t>
                      </a:r>
                      <a:br>
                        <a:rPr kumimoji="0" lang="ar-SA" altLang="zh-TW" sz="4000" b="0" i="0" u="none" strike="noStrike" cap="none" normalizeH="0" baseline="0" dirty="0">
                          <a:ln>
                            <a:noFill/>
                          </a:ln>
                          <a:solidFill>
                            <a:schemeClr val="tx1"/>
                          </a:solidFill>
                          <a:effectLst/>
                          <a:latin typeface="Arial" pitchFamily="34" charset="0"/>
                          <a:cs typeface="Arial" pitchFamily="34" charset="0"/>
                        </a:rPr>
                      </a:br>
                      <a:r>
                        <a:rPr kumimoji="0" lang="ar-SA" altLang="zh-TW" sz="4000" b="0" i="0" u="none" strike="noStrike" cap="none" normalizeH="0" baseline="0" dirty="0">
                          <a:ln>
                            <a:noFill/>
                          </a:ln>
                          <a:solidFill>
                            <a:schemeClr val="tx1"/>
                          </a:solidFill>
                          <a:effectLst/>
                          <a:latin typeface="Arial" pitchFamily="34" charset="0"/>
                          <a:cs typeface="Arial" pitchFamily="34" charset="0"/>
                        </a:rPr>
                        <a:t>وكهنوت ملكي </a:t>
                      </a:r>
                      <a:br>
                        <a:rPr kumimoji="0" lang="ar-SA" altLang="zh-TW" sz="4000" b="0" i="0" u="none" strike="noStrike" cap="none" normalizeH="0" baseline="0" dirty="0">
                          <a:ln>
                            <a:noFill/>
                          </a:ln>
                          <a:solidFill>
                            <a:schemeClr val="tx1"/>
                          </a:solidFill>
                          <a:effectLst/>
                          <a:latin typeface="Arial" pitchFamily="34" charset="0"/>
                          <a:cs typeface="Arial" pitchFamily="34" charset="0"/>
                        </a:rPr>
                      </a:br>
                      <a:r>
                        <a:rPr kumimoji="0" lang="ar-SA" altLang="zh-TW" sz="4000" b="0" i="0" u="none" strike="noStrike" cap="none" normalizeH="0" baseline="0" dirty="0">
                          <a:ln>
                            <a:noFill/>
                          </a:ln>
                          <a:solidFill>
                            <a:schemeClr val="tx1"/>
                          </a:solidFill>
                          <a:effectLst/>
                          <a:latin typeface="Arial" pitchFamily="34" charset="0"/>
                          <a:cs typeface="Arial" pitchFamily="34" charset="0"/>
                        </a:rPr>
                        <a:t>صادق وشيخوخة يعقوب وطول عمر </a:t>
                      </a:r>
                      <a:br>
                        <a:rPr kumimoji="0" lang="ar-SA" altLang="zh-TW" sz="4000" b="0" i="0" u="none" strike="noStrike" cap="none" normalizeH="0" baseline="0" dirty="0">
                          <a:ln>
                            <a:noFill/>
                          </a:ln>
                          <a:solidFill>
                            <a:schemeClr val="tx1"/>
                          </a:solidFill>
                          <a:effectLst/>
                          <a:latin typeface="Arial" pitchFamily="34" charset="0"/>
                          <a:cs typeface="Arial" pitchFamily="34" charset="0"/>
                        </a:rPr>
                      </a:br>
                      <a:r>
                        <a:rPr kumimoji="0" lang="ar-SA" altLang="zh-TW" sz="4000" b="0" i="0" u="none" strike="noStrike" cap="none" normalizeH="0" baseline="0" dirty="0" err="1">
                          <a:ln>
                            <a:noFill/>
                          </a:ln>
                          <a:solidFill>
                            <a:schemeClr val="tx1"/>
                          </a:solidFill>
                          <a:effectLst/>
                          <a:latin typeface="Arial" pitchFamily="34" charset="0"/>
                          <a:cs typeface="Arial" pitchFamily="34" charset="0"/>
                        </a:rPr>
                        <a:t>متوشالحوشيخوخة</a:t>
                      </a:r>
                      <a:r>
                        <a:rPr kumimoji="0" lang="ar-SA" altLang="zh-TW" sz="4000" b="0" i="0" u="none" strike="noStrike" cap="none" normalizeH="0" baseline="0" dirty="0">
                          <a:ln>
                            <a:noFill/>
                          </a:ln>
                          <a:solidFill>
                            <a:schemeClr val="tx1"/>
                          </a:solidFill>
                          <a:effectLst/>
                          <a:latin typeface="Arial" pitchFamily="34" charset="0"/>
                          <a:cs typeface="Arial" pitchFamily="34" charset="0"/>
                        </a:rPr>
                        <a:t> يعقوب وطول عمر </a:t>
                      </a:r>
                      <a:br>
                        <a:rPr kumimoji="0" lang="ar-SA" altLang="zh-TW" sz="4000" b="0" i="0" u="none" strike="noStrike" cap="none" normalizeH="0" baseline="0" dirty="0">
                          <a:ln>
                            <a:noFill/>
                          </a:ln>
                          <a:solidFill>
                            <a:schemeClr val="tx1"/>
                          </a:solidFill>
                          <a:effectLst/>
                          <a:latin typeface="Arial" pitchFamily="34" charset="0"/>
                          <a:cs typeface="Arial" pitchFamily="34" charset="0"/>
                        </a:rPr>
                      </a:br>
                      <a:r>
                        <a:rPr kumimoji="0" lang="ar-SA" altLang="zh-TW" sz="4000" b="0" i="0" u="none" strike="noStrike" cap="none" normalizeH="0" baseline="0" dirty="0">
                          <a:ln>
                            <a:noFill/>
                          </a:ln>
                          <a:solidFill>
                            <a:schemeClr val="tx1"/>
                          </a:solidFill>
                          <a:effectLst/>
                          <a:latin typeface="Arial" pitchFamily="34" charset="0"/>
                          <a:cs typeface="Arial" pitchFamily="34" charset="0"/>
                        </a:rPr>
                        <a:t>م</a:t>
                      </a:r>
                      <a:r>
                        <a:rPr kumimoji="0" lang="ar-EG" altLang="zh-TW" sz="4000" b="0" i="0" u="none" strike="noStrike" cap="none" normalizeH="0" baseline="0" dirty="0" err="1">
                          <a:ln>
                            <a:noFill/>
                          </a:ln>
                          <a:solidFill>
                            <a:schemeClr val="tx1"/>
                          </a:solidFill>
                          <a:effectLst/>
                          <a:latin typeface="Arial" pitchFamily="34" charset="0"/>
                          <a:cs typeface="Arial" pitchFamily="34" charset="0"/>
                        </a:rPr>
                        <a:t>تو</a:t>
                      </a:r>
                      <a:r>
                        <a:rPr kumimoji="0" lang="ar-SA" altLang="zh-TW" sz="4000" b="0" i="0" u="none" strike="noStrike" cap="none" normalizeH="0" baseline="0" dirty="0" err="1">
                          <a:ln>
                            <a:noFill/>
                          </a:ln>
                          <a:solidFill>
                            <a:schemeClr val="tx1"/>
                          </a:solidFill>
                          <a:effectLst/>
                          <a:latin typeface="Arial" pitchFamily="34" charset="0"/>
                          <a:cs typeface="Arial" pitchFamily="34" charset="0"/>
                        </a:rPr>
                        <a:t>شالح</a:t>
                      </a:r>
                      <a:r>
                        <a:rPr kumimoji="0" lang="fr-FR" altLang="zh-TW" sz="4000" b="0" i="0" u="none" strike="noStrike" cap="none" normalizeH="0" baseline="0" dirty="0">
                          <a:ln>
                            <a:noFill/>
                          </a:ln>
                          <a:solidFill>
                            <a:schemeClr val="tx1"/>
                          </a:solidFill>
                          <a:effectLst/>
                          <a:latin typeface="Arial" pitchFamily="34" charset="0"/>
                          <a:cs typeface="Arial" pitchFamily="34" charset="0"/>
                        </a:rPr>
                        <a:t> </a:t>
                      </a:r>
                      <a:r>
                        <a:rPr kumimoji="0" lang="ar-EG" sz="4000" b="0" i="0" u="none" strike="noStrike" cap="none" normalizeH="0" baseline="0" dirty="0">
                          <a:ln>
                            <a:noFill/>
                          </a:ln>
                          <a:solidFill>
                            <a:schemeClr val="tx1"/>
                          </a:solidFill>
                          <a:effectLst/>
                          <a:latin typeface="Coptic1" pitchFamily="2" charset="0"/>
                          <a:cs typeface="Arial" charset="0"/>
                        </a:rPr>
                        <a:t>والفم </a:t>
                      </a:r>
                      <a:br>
                        <a:rPr kumimoji="0" lang="ar-EG" sz="4000" b="0" i="0" u="none" strike="noStrike" cap="none" normalizeH="0" baseline="0" dirty="0">
                          <a:ln>
                            <a:noFill/>
                          </a:ln>
                          <a:solidFill>
                            <a:schemeClr val="tx1"/>
                          </a:solidFill>
                          <a:effectLst/>
                          <a:latin typeface="Coptic1" pitchFamily="2" charset="0"/>
                          <a:cs typeface="Arial" charset="0"/>
                        </a:rPr>
                      </a:br>
                      <a:r>
                        <a:rPr kumimoji="0" lang="ar-EG" sz="4000" b="0" i="0" u="none" strike="noStrike" cap="none" normalizeH="0" baseline="0" dirty="0">
                          <a:ln>
                            <a:noFill/>
                          </a:ln>
                          <a:solidFill>
                            <a:schemeClr val="tx1"/>
                          </a:solidFill>
                          <a:effectLst/>
                          <a:latin typeface="Coptic1" pitchFamily="2" charset="0"/>
                          <a:cs typeface="Arial" charset="0"/>
                        </a:rPr>
                        <a:t>المختار الذي لداود،</a:t>
                      </a:r>
                      <a:br>
                        <a:rPr kumimoji="0" lang="ar-EG" sz="4000" b="0" i="0" u="none" strike="noStrike" cap="none" normalizeH="0" baseline="0" dirty="0">
                          <a:ln>
                            <a:noFill/>
                          </a:ln>
                          <a:solidFill>
                            <a:schemeClr val="tx1"/>
                          </a:solidFill>
                          <a:effectLst/>
                          <a:latin typeface="Coptic1" pitchFamily="2" charset="0"/>
                          <a:cs typeface="Arial" charset="0"/>
                        </a:rPr>
                      </a:br>
                      <a:r>
                        <a:rPr kumimoji="0" lang="ar-EG" sz="4000" b="0" i="0" u="none" strike="noStrike" cap="none" normalizeH="0" baseline="0" dirty="0">
                          <a:ln>
                            <a:noFill/>
                          </a:ln>
                          <a:solidFill>
                            <a:schemeClr val="tx1"/>
                          </a:solidFill>
                          <a:effectLst/>
                          <a:latin typeface="Coptic1" pitchFamily="2" charset="0"/>
                          <a:cs typeface="Arial" charset="0"/>
                        </a:rPr>
                        <a:t>وحكمة </a:t>
                      </a:r>
                      <a:r>
                        <a:rPr kumimoji="0" lang="fr-FR" sz="4000" b="0" i="0" u="none" strike="noStrike" cap="none" normalizeH="0" baseline="0" dirty="0">
                          <a:ln>
                            <a:noFill/>
                          </a:ln>
                          <a:solidFill>
                            <a:schemeClr val="tx1"/>
                          </a:solidFill>
                          <a:effectLst/>
                          <a:latin typeface="Coptic1" pitchFamily="2" charset="0"/>
                          <a:cs typeface="Arial" charset="0"/>
                        </a:rPr>
                        <a:t> </a:t>
                      </a:r>
                      <a:r>
                        <a:rPr kumimoji="0" lang="ar-EG" sz="4000" b="0" i="0" u="none" strike="noStrike" cap="none" normalizeH="0" baseline="0" dirty="0">
                          <a:ln>
                            <a:noFill/>
                          </a:ln>
                          <a:solidFill>
                            <a:schemeClr val="tx1"/>
                          </a:solidFill>
                          <a:effectLst/>
                          <a:latin typeface="Coptic1" pitchFamily="2" charset="0"/>
                          <a:cs typeface="Arial" charset="0"/>
                        </a:rPr>
                        <a:t>سليمان،</a:t>
                      </a:r>
                      <a:endParaRPr kumimoji="0" lang="en-CA" sz="4000" b="0" i="0" u="none" strike="noStrike" cap="none" normalizeH="0" baseline="0" dirty="0">
                        <a:ln>
                          <a:noFill/>
                        </a:ln>
                        <a:solidFill>
                          <a:schemeClr val="tx1"/>
                        </a:solidFill>
                        <a:effectLst/>
                        <a:latin typeface="Coptic1" pitchFamily="2" charset="0"/>
                        <a:cs typeface="Arial" charset="0"/>
                      </a:endParaRPr>
                    </a:p>
                  </a:txBody>
                  <a:tcPr marT="34290" marB="3429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217321330"/>
      </p:ext>
    </p:extLst>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582594" name="Group 2"/>
          <p:cNvGraphicFramePr>
            <a:graphicFrameLocks noGrp="1"/>
          </p:cNvGraphicFramePr>
          <p:nvPr>
            <p:extLst>
              <p:ext uri="{D42A27DB-BD31-4B8C-83A1-F6EECF244321}">
                <p14:modId xmlns:p14="http://schemas.microsoft.com/office/powerpoint/2010/main" val="2507877945"/>
              </p:ext>
            </p:extLst>
          </p:nvPr>
        </p:nvGraphicFramePr>
        <p:xfrm>
          <a:off x="-1" y="0"/>
          <a:ext cx="12192002" cy="6858000"/>
        </p:xfrm>
        <a:graphic>
          <a:graphicData uri="http://schemas.openxmlformats.org/drawingml/2006/table">
            <a:tbl>
              <a:tblPr/>
              <a:tblGrid>
                <a:gridCol w="4755747">
                  <a:extLst>
                    <a:ext uri="{9D8B030D-6E8A-4147-A177-3AD203B41FA5}">
                      <a16:colId xmlns:a16="http://schemas.microsoft.com/office/drawing/2014/main" val="20000"/>
                    </a:ext>
                  </a:extLst>
                </a:gridCol>
                <a:gridCol w="4003472">
                  <a:extLst>
                    <a:ext uri="{9D8B030D-6E8A-4147-A177-3AD203B41FA5}">
                      <a16:colId xmlns:a16="http://schemas.microsoft.com/office/drawing/2014/main" val="20001"/>
                    </a:ext>
                  </a:extLst>
                </a:gridCol>
                <a:gridCol w="3432783">
                  <a:extLst>
                    <a:ext uri="{9D8B030D-6E8A-4147-A177-3AD203B41FA5}">
                      <a16:colId xmlns:a16="http://schemas.microsoft.com/office/drawing/2014/main" val="20002"/>
                    </a:ext>
                  </a:extLst>
                </a:gridCol>
              </a:tblGrid>
              <a:tr h="609289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Pip~neuma</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m~parakl</a:t>
                      </a:r>
                      <a:r>
                        <a:rPr kumimoji="0" lang="en-US" sz="3700" b="0" i="0" u="none" strike="noStrike" cap="none" normalizeH="0" baseline="0" dirty="0">
                          <a:ln>
                            <a:noFill/>
                          </a:ln>
                          <a:solidFill>
                            <a:schemeClr val="tx1"/>
                          </a:solidFill>
                          <a:effectLst/>
                          <a:latin typeface="Coptic1" pitchFamily="2" charset="0"/>
                          <a:cs typeface="Arial" charset="0"/>
                        </a:rPr>
                        <a:t>/ton v/</a:t>
                      </a:r>
                      <a:r>
                        <a:rPr kumimoji="0" lang="en-US" sz="3700" b="0" i="0" u="none" strike="noStrike" cap="none" normalizeH="0" baseline="0" dirty="0" err="1">
                          <a:ln>
                            <a:noFill/>
                          </a:ln>
                          <a:solidFill>
                            <a:schemeClr val="tx1"/>
                          </a:solidFill>
                          <a:effectLst/>
                          <a:latin typeface="Coptic1" pitchFamily="2" charset="0"/>
                          <a:cs typeface="Arial" charset="0"/>
                        </a:rPr>
                        <a:t>e~tafi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e~jen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nia~poctoloc</a:t>
                      </a:r>
                      <a:r>
                        <a:rPr kumimoji="0" lang="en-US" sz="3700" b="0" i="0" u="none" strike="noStrike" cap="none" normalizeH="0" baseline="0" dirty="0">
                          <a:ln>
                            <a:noFill/>
                          </a:ln>
                          <a:solidFill>
                            <a:schemeClr val="tx1"/>
                          </a:solidFill>
                          <a:effectLst/>
                          <a:latin typeface="Coptic1" pitchFamily="2" charset="0"/>
                          <a:cs typeface="Arial" charset="0"/>
                        </a:rPr>
                        <a:t>. P~[</a:t>
                      </a:r>
                      <a:r>
                        <a:rPr kumimoji="0" lang="en-US" sz="3700" b="0" i="0" u="none" strike="noStrike" cap="none" normalizeH="0" baseline="0" dirty="0" err="1">
                          <a:ln>
                            <a:noFill/>
                          </a:ln>
                          <a:solidFill>
                            <a:schemeClr val="tx1"/>
                          </a:solidFill>
                          <a:effectLst/>
                          <a:latin typeface="Coptic1" pitchFamily="2" charset="0"/>
                          <a:cs typeface="Arial" charset="0"/>
                        </a:rPr>
                        <a:t>oic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e~fea~reh</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e~p~wnq</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p~taho</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e~ratf</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m~peniwt</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ettai</a:t>
                      </a:r>
                      <a:r>
                        <a:rPr kumimoji="0" lang="en-US" sz="3700" b="0" i="0" u="none" strike="noStrike" cap="none" normalizeH="0" baseline="0" dirty="0">
                          <a:ln>
                            <a:noFill/>
                          </a:ln>
                          <a:solidFill>
                            <a:schemeClr val="tx1"/>
                          </a:solidFill>
                          <a:effectLst/>
                          <a:latin typeface="Coptic1" pitchFamily="2" charset="0"/>
                          <a:cs typeface="Arial" charset="0"/>
                        </a:rPr>
                        <a:t>/out </a:t>
                      </a:r>
                      <a:r>
                        <a:rPr kumimoji="0" lang="en-US" sz="3700" b="0" i="0" u="none" strike="noStrike" cap="none" normalizeH="0" baseline="0" dirty="0" err="1">
                          <a:ln>
                            <a:noFill/>
                          </a:ln>
                          <a:solidFill>
                            <a:schemeClr val="tx1"/>
                          </a:solidFill>
                          <a:effectLst/>
                          <a:latin typeface="Coptic1" pitchFamily="2" charset="0"/>
                          <a:cs typeface="Arial" charset="0"/>
                        </a:rPr>
                        <a:t>n~ar,ie~reuc</a:t>
                      </a:r>
                      <a:r>
                        <a:rPr kumimoji="0" lang="en-US" sz="3700" b="0" i="0" u="none" strike="noStrike" cap="none" normalizeH="0" baseline="0" dirty="0">
                          <a:ln>
                            <a:noFill/>
                          </a:ln>
                          <a:solidFill>
                            <a:schemeClr val="tx1"/>
                          </a:solidFill>
                          <a:effectLst/>
                          <a:latin typeface="Coptic1" pitchFamily="2" charset="0"/>
                          <a:cs typeface="Arial" charset="0"/>
                        </a:rPr>
                        <a:t>: papa abba</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Tawadroc</a:t>
                      </a:r>
                      <a:r>
                        <a:rPr kumimoji="0" lang="en-US" sz="3700" b="0" i="0" u="none" strike="noStrike" cap="none" normalizeH="0" baseline="0" dirty="0">
                          <a:ln>
                            <a:noFill/>
                          </a:ln>
                          <a:solidFill>
                            <a:schemeClr val="tx1"/>
                          </a:solidFill>
                          <a:effectLst/>
                          <a:latin typeface="Coptic1" pitchFamily="2" charset="0"/>
                          <a:cs typeface="Arial" charset="0"/>
                        </a:rPr>
                        <a:t>.</a:t>
                      </a:r>
                      <a:r>
                        <a:rPr kumimoji="0" lang="fr-FR"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peniwt</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n~e~pickopoc</a:t>
                      </a:r>
                      <a:r>
                        <a:rPr kumimoji="0" lang="en-US" sz="3700" b="0" i="0" u="none" strike="noStrike" cap="none" normalizeH="0" baseline="0" dirty="0">
                          <a:ln>
                            <a:noFill/>
                          </a:ln>
                          <a:solidFill>
                            <a:schemeClr val="tx1"/>
                          </a:solidFill>
                          <a:effectLst/>
                          <a:latin typeface="Coptic1" pitchFamily="2" charset="0"/>
                          <a:cs typeface="Arial" charset="0"/>
                        </a:rPr>
                        <a:t> abba Mark.</a:t>
                      </a: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3400" b="0" i="0" u="none" strike="noStrike" kern="1200" baseline="0" dirty="0">
                          <a:solidFill>
                            <a:schemeClr val="tx1"/>
                          </a:solidFill>
                          <a:latin typeface="Arial" panose="020B0604020202020204" pitchFamily="34" charset="0"/>
                          <a:ea typeface="+mn-ea"/>
                          <a:cs typeface="Arial" panose="020B0604020202020204" pitchFamily="34" charset="0"/>
                        </a:rPr>
                        <a:t>et l’Esprit Saint, le Paraclet qui est descendu sur les apôtres. Que le Seigneur garde la vie de notre bienheureux père, le grand prêtre, le pape, </a:t>
                      </a:r>
                      <a:r>
                        <a:rPr lang="fr-FR" sz="3400" b="0" i="0" u="none" strike="noStrike" kern="1200" baseline="0" dirty="0" err="1">
                          <a:solidFill>
                            <a:schemeClr val="tx1"/>
                          </a:solidFill>
                          <a:latin typeface="Arial" panose="020B0604020202020204" pitchFamily="34" charset="0"/>
                          <a:ea typeface="+mn-ea"/>
                          <a:cs typeface="Arial" panose="020B0604020202020204" pitchFamily="34" charset="0"/>
                        </a:rPr>
                        <a:t>abba</a:t>
                      </a:r>
                      <a:r>
                        <a:rPr lang="fr-FR" sz="3400" b="0" i="0" u="none" strike="noStrike" kern="1200" baseline="0" dirty="0">
                          <a:solidFill>
                            <a:schemeClr val="tx1"/>
                          </a:solidFill>
                          <a:latin typeface="Arial" panose="020B0604020202020204" pitchFamily="34" charset="0"/>
                          <a:ea typeface="+mn-ea"/>
                          <a:cs typeface="Arial" panose="020B0604020202020204" pitchFamily="34" charset="0"/>
                        </a:rPr>
                        <a:t> </a:t>
                      </a:r>
                      <a:r>
                        <a:rPr lang="fr-FR" sz="3400" b="0" i="0" u="none" strike="noStrike" kern="1200" baseline="0" dirty="0" err="1">
                          <a:solidFill>
                            <a:schemeClr val="tx1"/>
                          </a:solidFill>
                          <a:latin typeface="Arial" panose="020B0604020202020204" pitchFamily="34" charset="0"/>
                          <a:ea typeface="+mn-ea"/>
                          <a:cs typeface="Arial" panose="020B0604020202020204" pitchFamily="34" charset="0"/>
                        </a:rPr>
                        <a:t>Tawadros</a:t>
                      </a:r>
                      <a:r>
                        <a:rPr lang="fr-FR" sz="3400" b="0" i="0" u="none" strike="noStrike" kern="1200" baseline="0" dirty="0">
                          <a:solidFill>
                            <a:schemeClr val="tx1"/>
                          </a:solidFill>
                          <a:latin typeface="Arial" panose="020B0604020202020204" pitchFamily="34" charset="0"/>
                          <a:ea typeface="+mn-ea"/>
                          <a:cs typeface="Arial" panose="020B0604020202020204" pitchFamily="34" charset="0"/>
                        </a:rPr>
                        <a:t> et notre bienheureux père l’évêque </a:t>
                      </a:r>
                      <a:r>
                        <a:rPr lang="fr-FR" sz="3400" b="0" i="0" u="none" strike="noStrike" kern="1200" baseline="0" dirty="0" err="1">
                          <a:solidFill>
                            <a:schemeClr val="tx1"/>
                          </a:solidFill>
                          <a:latin typeface="Arial" panose="020B0604020202020204" pitchFamily="34" charset="0"/>
                          <a:ea typeface="+mn-ea"/>
                          <a:cs typeface="Arial" panose="020B0604020202020204" pitchFamily="34" charset="0"/>
                        </a:rPr>
                        <a:t>abba</a:t>
                      </a:r>
                      <a:r>
                        <a:rPr lang="fr-FR" sz="3400" b="0" i="0" u="none" strike="noStrike" kern="1200" baseline="0" dirty="0">
                          <a:solidFill>
                            <a:schemeClr val="tx1"/>
                          </a:solidFill>
                          <a:latin typeface="Arial" panose="020B0604020202020204" pitchFamily="34" charset="0"/>
                          <a:ea typeface="+mn-ea"/>
                          <a:cs typeface="Arial" panose="020B0604020202020204" pitchFamily="34" charset="0"/>
                        </a:rPr>
                        <a:t> Marc</a:t>
                      </a:r>
                      <a:endParaRPr kumimoji="0" lang="en-CA" sz="3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000" b="0" i="0" u="none" strike="noStrike" cap="none" normalizeH="0" baseline="0" dirty="0">
                          <a:ln>
                            <a:noFill/>
                          </a:ln>
                          <a:solidFill>
                            <a:schemeClr val="tx1"/>
                          </a:solidFill>
                          <a:effectLst/>
                          <a:latin typeface="+mn-lt"/>
                          <a:cs typeface="Arial" charset="0"/>
                        </a:rPr>
                        <a:t>والروح </a:t>
                      </a:r>
                      <a:r>
                        <a:rPr kumimoji="0" lang="fr-FR" sz="4000" b="0" i="0" u="none" strike="noStrike" cap="none" normalizeH="0" baseline="0" dirty="0">
                          <a:ln>
                            <a:noFill/>
                          </a:ln>
                          <a:solidFill>
                            <a:schemeClr val="tx1"/>
                          </a:solidFill>
                          <a:effectLst/>
                          <a:latin typeface="+mn-lt"/>
                          <a:cs typeface="Arial" charset="0"/>
                        </a:rPr>
                        <a:t> </a:t>
                      </a:r>
                      <a:r>
                        <a:rPr kumimoji="0" lang="ar-EG" sz="4000" b="0" i="0" u="none" strike="noStrike" cap="none" normalizeH="0" baseline="0" dirty="0">
                          <a:ln>
                            <a:noFill/>
                          </a:ln>
                          <a:solidFill>
                            <a:schemeClr val="tx1"/>
                          </a:solidFill>
                          <a:effectLst/>
                          <a:latin typeface="+mn-lt"/>
                          <a:cs typeface="Arial" charset="0"/>
                        </a:rPr>
                        <a:t>المعزى الذي حل </a:t>
                      </a:r>
                      <a:br>
                        <a:rPr kumimoji="0" lang="ar-EG" sz="4000" b="0" i="0" u="none" strike="noStrike" cap="none" normalizeH="0" baseline="0" dirty="0">
                          <a:ln>
                            <a:noFill/>
                          </a:ln>
                          <a:solidFill>
                            <a:schemeClr val="tx1"/>
                          </a:solidFill>
                          <a:effectLst/>
                          <a:latin typeface="+mn-lt"/>
                          <a:cs typeface="Arial" charset="0"/>
                        </a:rPr>
                      </a:br>
                      <a:r>
                        <a:rPr kumimoji="0" lang="ar-EG" sz="4000" b="0" i="0" u="none" strike="noStrike" cap="none" normalizeH="0" baseline="0" dirty="0">
                          <a:ln>
                            <a:noFill/>
                          </a:ln>
                          <a:solidFill>
                            <a:schemeClr val="tx1"/>
                          </a:solidFill>
                          <a:effectLst/>
                          <a:latin typeface="+mn-lt"/>
                          <a:cs typeface="Arial" charset="0"/>
                        </a:rPr>
                        <a:t>على الرسل.</a:t>
                      </a:r>
                      <a:r>
                        <a:rPr kumimoji="0" lang="ar-SA" altLang="zh-TW" sz="4000" b="0" i="0" u="none" strike="noStrike" cap="none" normalizeH="0" baseline="0" dirty="0">
                          <a:ln>
                            <a:noFill/>
                          </a:ln>
                          <a:solidFill>
                            <a:schemeClr val="tx1"/>
                          </a:solidFill>
                          <a:effectLst/>
                          <a:latin typeface="+mn-lt"/>
                          <a:cs typeface="Arial" pitchFamily="34" charset="0"/>
                        </a:rPr>
                        <a:t> الرب يحفظ حياة وقيام أبينا المكرم رئيس الكهنة الباب</a:t>
                      </a:r>
                      <a:r>
                        <a:rPr kumimoji="0" lang="ar-EG" altLang="zh-TW" sz="4000" b="0" i="0" u="none" strike="noStrike" cap="none" normalizeH="0" baseline="0" dirty="0">
                          <a:ln>
                            <a:noFill/>
                          </a:ln>
                          <a:solidFill>
                            <a:schemeClr val="tx1"/>
                          </a:solidFill>
                          <a:effectLst/>
                          <a:latin typeface="+mn-lt"/>
                          <a:cs typeface="Arial" pitchFamily="34" charset="0"/>
                        </a:rPr>
                        <a:t>ا</a:t>
                      </a:r>
                      <a:r>
                        <a:rPr kumimoji="0" lang="ar-SA" altLang="zh-TW" sz="4000" b="0" i="0" u="none" strike="noStrike" cap="none" normalizeH="0" baseline="0" dirty="0">
                          <a:ln>
                            <a:noFill/>
                          </a:ln>
                          <a:solidFill>
                            <a:schemeClr val="tx1"/>
                          </a:solidFill>
                          <a:effectLst/>
                          <a:latin typeface="+mn-lt"/>
                          <a:cs typeface="Arial" pitchFamily="34" charset="0"/>
                        </a:rPr>
                        <a:t> أنبا </a:t>
                      </a:r>
                      <a:r>
                        <a:rPr kumimoji="0" lang="ar-EG" sz="4300" b="0" i="0" u="none" strike="noStrike" cap="none" normalizeH="0" baseline="0" dirty="0" err="1">
                          <a:ln>
                            <a:noFill/>
                          </a:ln>
                          <a:solidFill>
                            <a:schemeClr val="tx1"/>
                          </a:solidFill>
                          <a:effectLst/>
                          <a:latin typeface="Coptic1" pitchFamily="2" charset="0"/>
                          <a:cs typeface="Arial" charset="0"/>
                        </a:rPr>
                        <a:t>تاوضروس</a:t>
                      </a:r>
                      <a:r>
                        <a:rPr kumimoji="0" lang="fr-FR" altLang="zh-TW" sz="4000" b="0" i="0" u="none" strike="noStrike" cap="none" normalizeH="0" baseline="0" dirty="0">
                          <a:ln>
                            <a:noFill/>
                          </a:ln>
                          <a:solidFill>
                            <a:schemeClr val="tx1"/>
                          </a:solidFill>
                          <a:effectLst/>
                          <a:latin typeface="+mn-lt"/>
                          <a:cs typeface="Arial" pitchFamily="34" charset="0"/>
                        </a:rPr>
                        <a:t>  </a:t>
                      </a:r>
                      <a:r>
                        <a:rPr kumimoji="0" lang="ar-SA" altLang="zh-TW" sz="4000" b="0" i="0" u="none" strike="noStrike" cap="none" normalizeH="0" baseline="0" dirty="0" err="1">
                          <a:ln>
                            <a:noFill/>
                          </a:ln>
                          <a:solidFill>
                            <a:schemeClr val="tx1"/>
                          </a:solidFill>
                          <a:effectLst/>
                          <a:latin typeface="+mn-lt"/>
                          <a:cs typeface="Arial" pitchFamily="34" charset="0"/>
                        </a:rPr>
                        <a:t>وأبيناالأسقف</a:t>
                      </a:r>
                      <a:r>
                        <a:rPr kumimoji="0" lang="ar-EG" altLang="zh-TW" sz="4000" b="0" i="0" u="none" strike="noStrike" cap="none" normalizeH="0" baseline="0" dirty="0">
                          <a:ln>
                            <a:noFill/>
                          </a:ln>
                          <a:solidFill>
                            <a:schemeClr val="tx1"/>
                          </a:solidFill>
                          <a:effectLst/>
                          <a:latin typeface="+mn-lt"/>
                          <a:cs typeface="Arial" pitchFamily="34" charset="0"/>
                        </a:rPr>
                        <a:t> </a:t>
                      </a:r>
                      <a:r>
                        <a:rPr kumimoji="0" lang="ar-SA" altLang="zh-TW" sz="4000" b="0" i="0" u="none" strike="noStrike" cap="none" normalizeH="0" baseline="0" dirty="0">
                          <a:ln>
                            <a:noFill/>
                          </a:ln>
                          <a:solidFill>
                            <a:schemeClr val="tx1"/>
                          </a:solidFill>
                          <a:effectLst/>
                          <a:latin typeface="+mn-lt"/>
                          <a:cs typeface="Arial" pitchFamily="34" charset="0"/>
                        </a:rPr>
                        <a:t>أنبا </a:t>
                      </a:r>
                      <a:r>
                        <a:rPr lang="ar-EG" sz="4300" dirty="0"/>
                        <a:t>مارك</a:t>
                      </a:r>
                      <a:endParaRPr kumimoji="0" lang="en-CA" sz="4000" b="0" i="0" u="none" strike="noStrike" cap="none" normalizeH="0" baseline="0" dirty="0">
                        <a:ln>
                          <a:noFill/>
                        </a:ln>
                        <a:solidFill>
                          <a:schemeClr val="tx1"/>
                        </a:solidFill>
                        <a:effectLst/>
                        <a:latin typeface="+mn-lt"/>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989483649"/>
      </p:ext>
    </p:extLst>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2">
            <a:extLst>
              <a:ext uri="{FF2B5EF4-FFF2-40B4-BE49-F238E27FC236}">
                <a16:creationId xmlns:a16="http://schemas.microsoft.com/office/drawing/2014/main" id="{143F7BF6-CA69-4F11-897B-E59BAA41102D}"/>
              </a:ext>
            </a:extLst>
          </p:cNvPr>
          <p:cNvGraphicFramePr>
            <a:graphicFrameLocks noGrp="1"/>
          </p:cNvGraphicFramePr>
          <p:nvPr>
            <p:extLst>
              <p:ext uri="{D42A27DB-BD31-4B8C-83A1-F6EECF244321}">
                <p14:modId xmlns:p14="http://schemas.microsoft.com/office/powerpoint/2010/main" val="2340952924"/>
              </p:ext>
            </p:extLst>
          </p:nvPr>
        </p:nvGraphicFramePr>
        <p:xfrm>
          <a:off x="0" y="228600"/>
          <a:ext cx="12192000" cy="6289040"/>
        </p:xfrm>
        <a:graphic>
          <a:graphicData uri="http://schemas.openxmlformats.org/drawingml/2006/table">
            <a:tbl>
              <a:tblPr/>
              <a:tblGrid>
                <a:gridCol w="4565515">
                  <a:extLst>
                    <a:ext uri="{9D8B030D-6E8A-4147-A177-3AD203B41FA5}">
                      <a16:colId xmlns:a16="http://schemas.microsoft.com/office/drawing/2014/main" val="20000"/>
                    </a:ext>
                  </a:extLst>
                </a:gridCol>
                <a:gridCol w="3994825">
                  <a:extLst>
                    <a:ext uri="{9D8B030D-6E8A-4147-A177-3AD203B41FA5}">
                      <a16:colId xmlns:a16="http://schemas.microsoft.com/office/drawing/2014/main" val="20001"/>
                    </a:ext>
                  </a:extLst>
                </a:gridCol>
                <a:gridCol w="3631660">
                  <a:extLst>
                    <a:ext uri="{9D8B030D-6E8A-4147-A177-3AD203B41FA5}">
                      <a16:colId xmlns:a16="http://schemas.microsoft.com/office/drawing/2014/main" val="20002"/>
                    </a:ext>
                  </a:extLst>
                </a:gridCol>
              </a:tblGrid>
              <a:tr h="62890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300" b="0" i="0" u="none" strike="noStrike" cap="none" normalizeH="0" baseline="0" dirty="0" err="1">
                          <a:ln>
                            <a:noFill/>
                          </a:ln>
                          <a:solidFill>
                            <a:schemeClr val="tx1"/>
                          </a:solidFill>
                          <a:effectLst/>
                          <a:latin typeface="Coptic1" pitchFamily="2" charset="0"/>
                          <a:cs typeface="Arial" charset="0"/>
                        </a:rPr>
                        <a:t>Vnou</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n~te</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t~ve</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efe~tajrof</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efe~tajrou</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hijen</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pefy~ronoc</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nouy~ronoc</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n~hanm</a:t>
                      </a:r>
                      <a:r>
                        <a:rPr kumimoji="0" lang="en-US" sz="3300" b="0" i="0" u="none" strike="noStrike" cap="none" normalizeH="0" baseline="0" dirty="0">
                          <a:ln>
                            <a:noFill/>
                          </a:ln>
                          <a:solidFill>
                            <a:schemeClr val="tx1"/>
                          </a:solidFill>
                          <a:effectLst/>
                          <a:latin typeface="Coptic1" pitchFamily="2" charset="0"/>
                          <a:cs typeface="Arial" charset="0"/>
                        </a:rPr>
                        <a:t>/s n~[</a:t>
                      </a:r>
                      <a:r>
                        <a:rPr kumimoji="0" lang="en-US" sz="3300" b="0" i="0" u="none" strike="noStrike" cap="none" normalizeH="0" baseline="0" dirty="0" err="1">
                          <a:ln>
                            <a:noFill/>
                          </a:ln>
                          <a:solidFill>
                            <a:schemeClr val="tx1"/>
                          </a:solidFill>
                          <a:effectLst/>
                          <a:latin typeface="Coptic1" pitchFamily="2" charset="0"/>
                          <a:cs typeface="Arial" charset="0"/>
                        </a:rPr>
                        <a:t>rompi</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nem</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hanc</a:t>
                      </a:r>
                      <a:r>
                        <a:rPr kumimoji="0" lang="en-US" sz="3300" b="0" i="0" u="none" strike="noStrike" cap="none" normalizeH="0" baseline="0" dirty="0">
                          <a:ln>
                            <a:noFill/>
                          </a:ln>
                          <a:solidFill>
                            <a:schemeClr val="tx1"/>
                          </a:solidFill>
                          <a:effectLst/>
                          <a:latin typeface="Coptic1" pitchFamily="2" charset="0"/>
                          <a:cs typeface="Arial" charset="0"/>
                        </a:rPr>
                        <a:t>/</a:t>
                      </a:r>
                      <a:r>
                        <a:rPr kumimoji="0" lang="en-US" sz="3300" b="0" i="0" u="none" strike="noStrike" cap="none" normalizeH="0" baseline="0" dirty="0" err="1">
                          <a:ln>
                            <a:noFill/>
                          </a:ln>
                          <a:solidFill>
                            <a:schemeClr val="tx1"/>
                          </a:solidFill>
                          <a:effectLst/>
                          <a:latin typeface="Coptic1" pitchFamily="2" charset="0"/>
                          <a:cs typeface="Arial" charset="0"/>
                        </a:rPr>
                        <a:t>ou</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n~hir</a:t>
                      </a:r>
                      <a:r>
                        <a:rPr kumimoji="0" lang="en-US" sz="3300" b="0" i="0" u="none" strike="noStrike" cap="none" normalizeH="0" baseline="0" dirty="0">
                          <a:ln>
                            <a:noFill/>
                          </a:ln>
                          <a:solidFill>
                            <a:schemeClr val="tx1"/>
                          </a:solidFill>
                          <a:effectLst/>
                          <a:latin typeface="Coptic1" pitchFamily="2" charset="0"/>
                          <a:cs typeface="Arial" charset="0"/>
                        </a:rPr>
                        <a:t>/</a:t>
                      </a:r>
                      <a:r>
                        <a:rPr kumimoji="0" lang="en-US" sz="3300" b="0" i="0" u="none" strike="noStrike" cap="none" normalizeH="0" baseline="0" dirty="0" err="1">
                          <a:ln>
                            <a:noFill/>
                          </a:ln>
                          <a:solidFill>
                            <a:schemeClr val="tx1"/>
                          </a:solidFill>
                          <a:effectLst/>
                          <a:latin typeface="Coptic1" pitchFamily="2" charset="0"/>
                          <a:cs typeface="Arial" charset="0"/>
                        </a:rPr>
                        <a:t>nikon</a:t>
                      </a:r>
                      <a:r>
                        <a:rPr kumimoji="0" lang="en-US" sz="33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3300" b="0" i="0" kern="1200" dirty="0" err="1">
                          <a:solidFill>
                            <a:schemeClr val="tx1"/>
                          </a:solidFill>
                          <a:effectLst/>
                          <a:latin typeface="Coptic1" pitchFamily="2" charset="0"/>
                          <a:ea typeface="+mn-ea"/>
                          <a:cs typeface="+mn-cs"/>
                        </a:rPr>
                        <a:t>N~tefyebio</a:t>
                      </a:r>
                      <a:r>
                        <a:rPr lang="fr-FR" sz="3300" b="0" i="0" kern="1200" dirty="0">
                          <a:solidFill>
                            <a:schemeClr val="tx1"/>
                          </a:solidFill>
                          <a:effectLst/>
                          <a:latin typeface="Coptic1" pitchFamily="2" charset="0"/>
                          <a:ea typeface="+mn-ea"/>
                          <a:cs typeface="+mn-cs"/>
                        </a:rPr>
                        <a:t> </a:t>
                      </a:r>
                      <a:r>
                        <a:rPr lang="fr-FR" sz="3300" b="0" i="0" kern="1200" dirty="0" err="1">
                          <a:solidFill>
                            <a:schemeClr val="tx1"/>
                          </a:solidFill>
                          <a:effectLst/>
                          <a:latin typeface="Coptic1" pitchFamily="2" charset="0"/>
                          <a:ea typeface="+mn-ea"/>
                          <a:cs typeface="+mn-cs"/>
                        </a:rPr>
                        <a:t>n~nefjaji</a:t>
                      </a:r>
                      <a:r>
                        <a:rPr lang="fr-FR" sz="3300" b="0" i="0" kern="1200" dirty="0">
                          <a:solidFill>
                            <a:schemeClr val="tx1"/>
                          </a:solidFill>
                          <a:effectLst/>
                          <a:latin typeface="Coptic1" pitchFamily="2" charset="0"/>
                          <a:ea typeface="+mn-ea"/>
                          <a:cs typeface="+mn-cs"/>
                        </a:rPr>
                        <a:t> (</a:t>
                      </a:r>
                      <a:r>
                        <a:rPr lang="fr-FR" sz="3300" b="0" i="0" kern="1200" dirty="0" err="1">
                          <a:solidFill>
                            <a:schemeClr val="tx1"/>
                          </a:solidFill>
                          <a:effectLst/>
                          <a:latin typeface="Coptic1" pitchFamily="2" charset="0"/>
                          <a:ea typeface="+mn-ea"/>
                          <a:cs typeface="+mn-cs"/>
                        </a:rPr>
                        <a:t>n~noujaji</a:t>
                      </a:r>
                      <a:r>
                        <a:rPr lang="fr-FR" sz="3300" b="0" i="0" kern="1200" dirty="0">
                          <a:solidFill>
                            <a:schemeClr val="tx1"/>
                          </a:solidFill>
                          <a:effectLst/>
                          <a:latin typeface="Coptic1" pitchFamily="2" charset="0"/>
                          <a:ea typeface="+mn-ea"/>
                          <a:cs typeface="+mn-cs"/>
                        </a:rPr>
                        <a:t>) t/</a:t>
                      </a:r>
                      <a:r>
                        <a:rPr lang="fr-FR" sz="3300" b="0" i="0" kern="1200" dirty="0" err="1">
                          <a:solidFill>
                            <a:schemeClr val="tx1"/>
                          </a:solidFill>
                          <a:effectLst/>
                          <a:latin typeface="Coptic1" pitchFamily="2" charset="0"/>
                          <a:ea typeface="+mn-ea"/>
                          <a:cs typeface="+mn-cs"/>
                        </a:rPr>
                        <a:t>rou</a:t>
                      </a:r>
                      <a:r>
                        <a:rPr lang="fr-FR" sz="3300" b="0" i="0" kern="1200" dirty="0">
                          <a:solidFill>
                            <a:schemeClr val="tx1"/>
                          </a:solidFill>
                          <a:effectLst/>
                          <a:latin typeface="Coptic1" pitchFamily="2" charset="0"/>
                          <a:ea typeface="+mn-ea"/>
                          <a:cs typeface="+mn-cs"/>
                        </a:rPr>
                        <a:t> </a:t>
                      </a:r>
                      <a:r>
                        <a:rPr lang="fr-FR" sz="3300" b="0" i="0" kern="1200" dirty="0" err="1">
                          <a:solidFill>
                            <a:schemeClr val="tx1"/>
                          </a:solidFill>
                          <a:effectLst/>
                          <a:latin typeface="Coptic1" pitchFamily="2" charset="0"/>
                          <a:ea typeface="+mn-ea"/>
                          <a:cs typeface="+mn-cs"/>
                        </a:rPr>
                        <a:t>capec</a:t>
                      </a:r>
                      <a:r>
                        <a:rPr lang="fr-FR" sz="3300" b="0" i="0" kern="1200" dirty="0">
                          <a:solidFill>
                            <a:schemeClr val="tx1"/>
                          </a:solidFill>
                          <a:effectLst/>
                          <a:latin typeface="Coptic1" pitchFamily="2" charset="0"/>
                          <a:ea typeface="+mn-ea"/>
                          <a:cs typeface="+mn-cs"/>
                        </a:rPr>
                        <a:t>/t </a:t>
                      </a:r>
                      <a:r>
                        <a:rPr lang="fr-FR" sz="3300" b="0" i="0" kern="1200" dirty="0" err="1">
                          <a:solidFill>
                            <a:schemeClr val="tx1"/>
                          </a:solidFill>
                          <a:effectLst/>
                          <a:latin typeface="Coptic1" pitchFamily="2" charset="0"/>
                          <a:ea typeface="+mn-ea"/>
                          <a:cs typeface="+mn-cs"/>
                        </a:rPr>
                        <a:t>n~nef</a:t>
                      </a:r>
                      <a:r>
                        <a:rPr lang="fr-FR" sz="3300" b="0" i="0" kern="1200" dirty="0">
                          <a:solidFill>
                            <a:schemeClr val="tx1"/>
                          </a:solidFill>
                          <a:effectLst/>
                          <a:latin typeface="Coptic1" pitchFamily="2" charset="0"/>
                          <a:ea typeface="+mn-ea"/>
                          <a:cs typeface="+mn-cs"/>
                        </a:rPr>
                        <a:t>[</a:t>
                      </a:r>
                      <a:r>
                        <a:rPr lang="fr-FR" sz="3300" b="0" i="0" kern="1200" dirty="0" err="1">
                          <a:solidFill>
                            <a:schemeClr val="tx1"/>
                          </a:solidFill>
                          <a:effectLst/>
                          <a:latin typeface="Coptic1" pitchFamily="2" charset="0"/>
                          <a:ea typeface="+mn-ea"/>
                          <a:cs typeface="+mn-cs"/>
                        </a:rPr>
                        <a:t>alauj</a:t>
                      </a:r>
                      <a:r>
                        <a:rPr lang="fr-FR" sz="3300" b="0" i="0" kern="1200" dirty="0">
                          <a:solidFill>
                            <a:schemeClr val="tx1"/>
                          </a:solidFill>
                          <a:effectLst/>
                          <a:latin typeface="Coptic1" pitchFamily="2" charset="0"/>
                          <a:ea typeface="+mn-ea"/>
                          <a:cs typeface="+mn-cs"/>
                        </a:rPr>
                        <a:t> (</a:t>
                      </a:r>
                      <a:r>
                        <a:rPr lang="fr-FR" sz="3300" b="0" i="0" kern="1200" dirty="0" err="1">
                          <a:solidFill>
                            <a:schemeClr val="tx1"/>
                          </a:solidFill>
                          <a:effectLst/>
                          <a:latin typeface="Coptic1" pitchFamily="2" charset="0"/>
                          <a:ea typeface="+mn-ea"/>
                          <a:cs typeface="+mn-cs"/>
                        </a:rPr>
                        <a:t>n~nnou</a:t>
                      </a:r>
                      <a:r>
                        <a:rPr lang="fr-FR" sz="3300" b="0" i="0" kern="1200" dirty="0">
                          <a:solidFill>
                            <a:schemeClr val="tx1"/>
                          </a:solidFill>
                          <a:effectLst/>
                          <a:latin typeface="Coptic1" pitchFamily="2" charset="0"/>
                          <a:ea typeface="+mn-ea"/>
                          <a:cs typeface="+mn-cs"/>
                        </a:rPr>
                        <a:t>[</a:t>
                      </a:r>
                      <a:r>
                        <a:rPr lang="fr-FR" sz="3300" b="0" i="0" kern="1200" dirty="0" err="1">
                          <a:solidFill>
                            <a:schemeClr val="tx1"/>
                          </a:solidFill>
                          <a:effectLst/>
                          <a:latin typeface="Coptic1" pitchFamily="2" charset="0"/>
                          <a:ea typeface="+mn-ea"/>
                          <a:cs typeface="+mn-cs"/>
                        </a:rPr>
                        <a:t>alauj</a:t>
                      </a:r>
                      <a:r>
                        <a:rPr lang="fr-FR" sz="3300" b="0" i="0" kern="1200" dirty="0">
                          <a:solidFill>
                            <a:schemeClr val="tx1"/>
                          </a:solidFill>
                          <a:effectLst/>
                          <a:latin typeface="Coptic1" pitchFamily="2" charset="0"/>
                          <a:ea typeface="+mn-ea"/>
                          <a:cs typeface="+mn-cs"/>
                        </a:rPr>
                        <a:t>) n~,</a:t>
                      </a:r>
                      <a:r>
                        <a:rPr lang="fr-FR" sz="3300" b="0" i="0" kern="1200" dirty="0" err="1">
                          <a:solidFill>
                            <a:schemeClr val="tx1"/>
                          </a:solidFill>
                          <a:effectLst/>
                          <a:latin typeface="Coptic1" pitchFamily="2" charset="0"/>
                          <a:ea typeface="+mn-ea"/>
                          <a:cs typeface="+mn-cs"/>
                        </a:rPr>
                        <a:t>wlem</a:t>
                      </a:r>
                      <a:r>
                        <a:rPr lang="fr-FR" sz="3300" b="0" i="0" kern="1200" dirty="0">
                          <a:solidFill>
                            <a:schemeClr val="tx1"/>
                          </a:solidFill>
                          <a:effectLst/>
                          <a:latin typeface="Coptic1" pitchFamily="2" charset="0"/>
                          <a:ea typeface="+mn-ea"/>
                          <a:cs typeface="+mn-cs"/>
                        </a:rPr>
                        <a:t>.</a:t>
                      </a:r>
                      <a:endParaRPr kumimoji="0" lang="en-US" sz="3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3500" b="0" i="0" u="none" strike="noStrike" kern="1200" baseline="0" dirty="0">
                          <a:solidFill>
                            <a:schemeClr val="tx1"/>
                          </a:solidFill>
                          <a:latin typeface="Arial" panose="020B0604020202020204" pitchFamily="34" charset="0"/>
                          <a:ea typeface="+mn-ea"/>
                          <a:cs typeface="Arial" panose="020B0604020202020204" pitchFamily="34" charset="0"/>
                        </a:rPr>
                        <a:t>Que le Dieu du ciel le(s) maintienne sur son/leur trône de nombreuses années paisibles</a:t>
                      </a:r>
                    </a:p>
                    <a:p>
                      <a:pPr algn="just"/>
                      <a:r>
                        <a:rPr lang="fr-FR" sz="3500" b="0" i="0" u="none" strike="noStrike" kern="1200" baseline="0" dirty="0">
                          <a:solidFill>
                            <a:schemeClr val="tx1"/>
                          </a:solidFill>
                          <a:latin typeface="Arial" panose="020B0604020202020204" pitchFamily="34" charset="0"/>
                          <a:ea typeface="+mn-ea"/>
                          <a:cs typeface="Arial" panose="020B0604020202020204" pitchFamily="34" charset="0"/>
                        </a:rPr>
                        <a:t>et qu’Il lui/leur soumette</a:t>
                      </a:r>
                    </a:p>
                    <a:p>
                      <a:pPr algn="just"/>
                      <a:r>
                        <a:rPr lang="fr-FR" sz="3500" b="0" i="0" u="none" strike="noStrike" kern="1200" baseline="0" dirty="0">
                          <a:solidFill>
                            <a:schemeClr val="tx1"/>
                          </a:solidFill>
                          <a:latin typeface="Arial" panose="020B0604020202020204" pitchFamily="34" charset="0"/>
                          <a:ea typeface="+mn-ea"/>
                          <a:cs typeface="Arial" panose="020B0604020202020204" pitchFamily="34" charset="0"/>
                        </a:rPr>
                        <a:t>rapidement tous ses/leurs ennemis.</a:t>
                      </a:r>
                      <a:endParaRPr kumimoji="0" lang="en-CA" sz="35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TW" sz="3700" b="0" i="0" u="none" strike="noStrike" cap="none" normalizeH="0" baseline="0" dirty="0">
                          <a:ln>
                            <a:noFill/>
                          </a:ln>
                          <a:solidFill>
                            <a:schemeClr val="tx1"/>
                          </a:solidFill>
                          <a:effectLst/>
                          <a:latin typeface="Arial" pitchFamily="34" charset="0"/>
                          <a:cs typeface="Arial" pitchFamily="34" charset="0"/>
                        </a:rPr>
                        <a:t>إله السماء يثبته (هما</a:t>
                      </a:r>
                      <a:r>
                        <a:rPr kumimoji="0" lang="ar-EG" altLang="zh-TW" sz="3700" b="0" i="0" u="none" strike="noStrike" cap="none" normalizeH="0" baseline="0" dirty="0">
                          <a:ln>
                            <a:noFill/>
                          </a:ln>
                          <a:solidFill>
                            <a:schemeClr val="tx1"/>
                          </a:solidFill>
                          <a:effectLst/>
                          <a:latin typeface="Arial" pitchFamily="34" charset="0"/>
                          <a:cs typeface="Arial" pitchFamily="34" charset="0"/>
                        </a:rPr>
                        <a:t>) </a:t>
                      </a:r>
                      <a:r>
                        <a:rPr kumimoji="0" lang="ar-SA" altLang="zh-TW" sz="3700" b="0" i="0" u="none" strike="noStrike" cap="none" normalizeH="0" baseline="0" dirty="0">
                          <a:ln>
                            <a:noFill/>
                          </a:ln>
                          <a:solidFill>
                            <a:schemeClr val="tx1"/>
                          </a:solidFill>
                          <a:effectLst/>
                          <a:latin typeface="Arial" pitchFamily="34" charset="0"/>
                          <a:cs typeface="Arial" pitchFamily="34" charset="0"/>
                        </a:rPr>
                        <a:t>على كرسيه (كرسيهما) سنين كثيرة وأزمنة سلامية. ويخضع جميع أعداءه (أعدائهما) تحت قدميه (قدميهما) سريعاً.</a:t>
                      </a:r>
                      <a:endParaRPr kumimoji="0" lang="ar-SA" sz="37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TW" sz="3700" b="0" i="0" u="none" strike="noStrike" cap="none" normalizeH="0" baseline="0" dirty="0">
                          <a:ln>
                            <a:noFill/>
                          </a:ln>
                          <a:solidFill>
                            <a:schemeClr val="tx1"/>
                          </a:solidFill>
                          <a:effectLst/>
                          <a:latin typeface="Arial" pitchFamily="34" charset="0"/>
                          <a:cs typeface="Arial" pitchFamily="34" charset="0"/>
                        </a:rPr>
                        <a:t>ويخضع جميع أعداءه (أعدائهما) تحت قدميه (قدميهما) سريعاً.</a:t>
                      </a:r>
                      <a:endParaRPr kumimoji="0" lang="en-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849766290"/>
      </p:ext>
    </p:extLst>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587714" name="Group 2"/>
          <p:cNvGraphicFramePr>
            <a:graphicFrameLocks noGrp="1"/>
          </p:cNvGraphicFramePr>
          <p:nvPr>
            <p:extLst>
              <p:ext uri="{D42A27DB-BD31-4B8C-83A1-F6EECF244321}">
                <p14:modId xmlns:p14="http://schemas.microsoft.com/office/powerpoint/2010/main" val="817297460"/>
              </p:ext>
            </p:extLst>
          </p:nvPr>
        </p:nvGraphicFramePr>
        <p:xfrm>
          <a:off x="0" y="295448"/>
          <a:ext cx="12192000" cy="6120384"/>
        </p:xfrm>
        <a:graphic>
          <a:graphicData uri="http://schemas.openxmlformats.org/drawingml/2006/table">
            <a:tbl>
              <a:tblPr/>
              <a:tblGrid>
                <a:gridCol w="4038060">
                  <a:extLst>
                    <a:ext uri="{9D8B030D-6E8A-4147-A177-3AD203B41FA5}">
                      <a16:colId xmlns:a16="http://schemas.microsoft.com/office/drawing/2014/main" val="20000"/>
                    </a:ext>
                  </a:extLst>
                </a:gridCol>
                <a:gridCol w="4254229">
                  <a:extLst>
                    <a:ext uri="{9D8B030D-6E8A-4147-A177-3AD203B41FA5}">
                      <a16:colId xmlns:a16="http://schemas.microsoft.com/office/drawing/2014/main" val="20001"/>
                    </a:ext>
                  </a:extLst>
                </a:gridCol>
                <a:gridCol w="3899711">
                  <a:extLst>
                    <a:ext uri="{9D8B030D-6E8A-4147-A177-3AD203B41FA5}">
                      <a16:colId xmlns:a16="http://schemas.microsoft.com/office/drawing/2014/main" val="20002"/>
                    </a:ext>
                  </a:extLst>
                </a:gridCol>
              </a:tblGrid>
              <a:tr h="542340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4300" b="0" i="0" u="none" strike="noStrike" cap="none" normalizeH="0" baseline="0" dirty="0" err="1">
                          <a:ln>
                            <a:noFill/>
                          </a:ln>
                          <a:solidFill>
                            <a:schemeClr val="tx1"/>
                          </a:solidFill>
                          <a:effectLst/>
                          <a:latin typeface="Coptic1" pitchFamily="2" charset="0"/>
                          <a:cs typeface="Arial" charset="0"/>
                        </a:rPr>
                        <a:t>Twbh</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e~P,#c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e~h~r</a:t>
                      </a:r>
                      <a:r>
                        <a:rPr kumimoji="0" lang="en-US" sz="4300" b="0" i="0" u="none" strike="noStrike" cap="none" normalizeH="0" baseline="0" dirty="0">
                          <a:ln>
                            <a:noFill/>
                          </a:ln>
                          <a:solidFill>
                            <a:schemeClr val="tx1"/>
                          </a:solidFill>
                          <a:effectLst/>
                          <a:latin typeface="Coptic1" pitchFamily="2" charset="0"/>
                          <a:cs typeface="Arial" charset="0"/>
                        </a:rPr>
                        <a:t>/</a:t>
                      </a:r>
                      <a:r>
                        <a:rPr kumimoji="0" lang="en-US" sz="4300" b="0" i="0" u="none" strike="noStrike" cap="none" normalizeH="0" baseline="0" dirty="0" err="1">
                          <a:ln>
                            <a:noFill/>
                          </a:ln>
                          <a:solidFill>
                            <a:schemeClr val="tx1"/>
                          </a:solidFill>
                          <a:effectLst/>
                          <a:latin typeface="Coptic1" pitchFamily="2" charset="0"/>
                          <a:cs typeface="Arial" charset="0"/>
                        </a:rPr>
                        <a:t>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ejwn</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n~tef,a</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nennobi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nan</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e~bol</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qen</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ouhir</a:t>
                      </a:r>
                      <a:r>
                        <a:rPr kumimoji="0" lang="en-US" sz="4300" b="0" i="0" u="none" strike="noStrike" cap="none" normalizeH="0" baseline="0" dirty="0">
                          <a:ln>
                            <a:noFill/>
                          </a:ln>
                          <a:solidFill>
                            <a:schemeClr val="tx1"/>
                          </a:solidFill>
                          <a:effectLst/>
                          <a:latin typeface="Coptic1" pitchFamily="2" charset="0"/>
                          <a:cs typeface="Arial" charset="0"/>
                        </a:rPr>
                        <a:t>/n/ </a:t>
                      </a:r>
                      <a:r>
                        <a:rPr kumimoji="0" lang="en-US" sz="4300" b="0" i="0" u="none" strike="noStrike" cap="none" normalizeH="0" baseline="0" dirty="0" err="1">
                          <a:ln>
                            <a:noFill/>
                          </a:ln>
                          <a:solidFill>
                            <a:schemeClr val="tx1"/>
                          </a:solidFill>
                          <a:effectLst/>
                          <a:latin typeface="Coptic1" pitchFamily="2" charset="0"/>
                          <a:cs typeface="Arial" charset="0"/>
                        </a:rPr>
                        <a:t>kata</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pefnis</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n~nai</a:t>
                      </a:r>
                      <a:r>
                        <a:rPr kumimoji="0" lang="en-US" sz="43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4300" b="0"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3700" b="0" i="0" u="none" strike="noStrike" kern="1200" baseline="0" dirty="0">
                          <a:solidFill>
                            <a:schemeClr val="tx1"/>
                          </a:solidFill>
                          <a:latin typeface="Arial" panose="020B0604020202020204" pitchFamily="34" charset="0"/>
                          <a:ea typeface="+mn-ea"/>
                          <a:cs typeface="Arial" panose="020B0604020202020204" pitchFamily="34" charset="0"/>
                        </a:rPr>
                        <a:t>Implorez le Christ pour nous, afin qu’Il nous accorde la rémission de nos péchés dans la paix selon Sa grande miséricorde.</a:t>
                      </a:r>
                      <a:endParaRPr kumimoji="0" lang="en-US" sz="5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algn="just" rtl="1"/>
                      <a:r>
                        <a:rPr lang="ar-EG" sz="4800" b="0" i="0" u="none" strike="noStrike" kern="1200" baseline="0" dirty="0">
                          <a:solidFill>
                            <a:schemeClr val="tx1"/>
                          </a:solidFill>
                          <a:latin typeface="+mn-lt"/>
                          <a:ea typeface="+mn-ea"/>
                          <a:cs typeface="+mn-cs"/>
                        </a:rPr>
                        <a:t>أطلب من المسيح عنا ليغفر لنا خطايانا بسلام كعظيم رحمته.</a:t>
                      </a:r>
                      <a:endParaRPr kumimoji="0" lang="en-US" sz="72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98918594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98595" name="Group 3"/>
          <p:cNvGraphicFramePr>
            <a:graphicFrameLocks noGrp="1"/>
          </p:cNvGraphicFramePr>
          <p:nvPr/>
        </p:nvGraphicFramePr>
        <p:xfrm>
          <a:off x="0" y="0"/>
          <a:ext cx="12192000" cy="6187440"/>
        </p:xfrm>
        <a:graphic>
          <a:graphicData uri="http://schemas.openxmlformats.org/drawingml/2006/table">
            <a:tbl>
              <a:tblPr/>
              <a:tblGrid>
                <a:gridCol w="4366639">
                  <a:extLst>
                    <a:ext uri="{9D8B030D-6E8A-4147-A177-3AD203B41FA5}">
                      <a16:colId xmlns:a16="http://schemas.microsoft.com/office/drawing/2014/main" val="20000"/>
                    </a:ext>
                  </a:extLst>
                </a:gridCol>
                <a:gridCol w="4176408">
                  <a:extLst>
                    <a:ext uri="{9D8B030D-6E8A-4147-A177-3AD203B41FA5}">
                      <a16:colId xmlns:a16="http://schemas.microsoft.com/office/drawing/2014/main" val="20001"/>
                    </a:ext>
                  </a:extLst>
                </a:gridCol>
                <a:gridCol w="3648953">
                  <a:extLst>
                    <a:ext uri="{9D8B030D-6E8A-4147-A177-3AD203B41FA5}">
                      <a16:colId xmlns:a16="http://schemas.microsoft.com/office/drawing/2014/main" val="20002"/>
                    </a:ext>
                  </a:extLst>
                </a:gridCol>
              </a:tblGrid>
              <a:tr h="497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2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err="1">
                          <a:ln>
                            <a:noFill/>
                          </a:ln>
                          <a:solidFill>
                            <a:srgbClr val="FF9900"/>
                          </a:solidFill>
                          <a:effectLst/>
                          <a:latin typeface="Arial" charset="0"/>
                          <a:cs typeface="Arial" pitchFamily="34" charset="0"/>
                        </a:rPr>
                        <a:t>Diacre</a:t>
                      </a:r>
                      <a:r>
                        <a:rPr kumimoji="0" lang="en-US" sz="2700" b="0" i="0" u="sng" strike="noStrike" cap="none" normalizeH="0" baseline="0">
                          <a:ln>
                            <a:noFill/>
                          </a:ln>
                          <a:solidFill>
                            <a:srgbClr val="FF9900"/>
                          </a:solidFill>
                          <a:effectLst/>
                          <a:latin typeface="Arial" charset="0"/>
                          <a:cs typeface="Arial" pitchFamily="34" charset="0"/>
                        </a:rPr>
                        <a:t>:</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ts val="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pitchFamily="34" charset="0"/>
                        </a:rPr>
                        <a:t>الشماس</a:t>
                      </a:r>
                      <a:endParaRPr kumimoji="0" lang="en-US" sz="2700" b="0" i="0" u="none" strike="noStrike" cap="none" normalizeH="0" baseline="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62078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pitchFamily="34" charset="0"/>
                        </a:rPr>
                        <a:t>Proceuxacye</a:t>
                      </a:r>
                      <a:endParaRPr kumimoji="0" lang="en-US" sz="3200" b="0" i="1"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err="1">
                          <a:ln>
                            <a:noFill/>
                          </a:ln>
                          <a:solidFill>
                            <a:schemeClr val="tx1"/>
                          </a:solidFill>
                          <a:effectLst/>
                          <a:latin typeface="Arial" charset="0"/>
                          <a:cs typeface="Arial" charset="0"/>
                        </a:rPr>
                        <a:t>Prions</a:t>
                      </a:r>
                      <a:r>
                        <a:rPr kumimoji="0" lang="en-US" sz="3200" b="0" i="0" u="none" strike="noStrike" cap="none" normalizeH="0" baseline="0">
                          <a:ln>
                            <a:noFill/>
                          </a:ln>
                          <a:solidFill>
                            <a:schemeClr val="tx1"/>
                          </a:solidFill>
                          <a:effectLst/>
                          <a:latin typeface="Arial" charset="0"/>
                          <a:cs typeface="Arial" charset="0"/>
                        </a:rPr>
                        <a:t>.</a:t>
                      </a: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ts val="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صلوا.</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5323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2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pitchFamily="34" charset="0"/>
                        </a:rPr>
                        <a:t>l</a:t>
                      </a:r>
                      <a:r>
                        <a:rPr kumimoji="0" lang="fr-CA" sz="2700" b="0" i="0" u="sng" strike="noStrike" cap="none" normalizeH="0" baseline="0">
                          <a:ln>
                            <a:noFill/>
                          </a:ln>
                          <a:solidFill>
                            <a:srgbClr val="FF9900"/>
                          </a:solidFill>
                          <a:effectLst/>
                          <a:latin typeface="Arial" pitchFamily="34" charset="0"/>
                          <a:cs typeface="Arial" pitchFamily="34" charset="0"/>
                        </a:rPr>
                        <a:t>’</a:t>
                      </a:r>
                      <a:r>
                        <a:rPr kumimoji="0" lang="fr-CA" sz="2700" b="0" i="0" u="sng" strike="noStrike" cap="none" normalizeH="0" baseline="0">
                          <a:ln>
                            <a:noFill/>
                          </a:ln>
                          <a:solidFill>
                            <a:srgbClr val="FF9900"/>
                          </a:solidFill>
                          <a:effectLst/>
                          <a:latin typeface="Arial" charset="0"/>
                          <a:cs typeface="Arial" pitchFamily="34" charset="0"/>
                        </a:rPr>
                        <a:t>Assembl</a:t>
                      </a:r>
                      <a:r>
                        <a:rPr kumimoji="0" lang="fr-CA" sz="2700" b="0" i="0" u="sng" strike="noStrike" cap="none" normalizeH="0" baseline="0">
                          <a:ln>
                            <a:noFill/>
                          </a:ln>
                          <a:solidFill>
                            <a:srgbClr val="FF9900"/>
                          </a:solidFill>
                          <a:effectLst/>
                          <a:latin typeface="Arial" pitchFamily="34" charset="0"/>
                          <a:cs typeface="Arial" pitchFamily="34" charset="0"/>
                        </a:rPr>
                        <a:t>é</a:t>
                      </a:r>
                      <a:r>
                        <a:rPr kumimoji="0" lang="fr-CA" sz="2700" b="0" i="0" u="sng" strike="noStrike" cap="none" normalizeH="0" baseline="0">
                          <a:ln>
                            <a:noFill/>
                          </a:ln>
                          <a:solidFill>
                            <a:srgbClr val="FF9900"/>
                          </a:solidFill>
                          <a:effectLst/>
                          <a:latin typeface="Arial" charset="0"/>
                          <a:cs typeface="Arial" pitchFamily="34" charset="0"/>
                        </a:rPr>
                        <a:t>e:</a:t>
                      </a:r>
                      <a:endParaRPr kumimoji="0" lang="en-US" sz="2700" b="0" i="0" u="sng" strike="noStrike" cap="none" normalizeH="0" baseline="0">
                        <a:ln>
                          <a:noFill/>
                        </a:ln>
                        <a:solidFill>
                          <a:srgbClr val="FF9900"/>
                        </a:solidFill>
                        <a:effectLst/>
                        <a:latin typeface="Arial" charset="0"/>
                        <a:cs typeface="Arial" pitchFamily="34"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pitchFamily="34" charset="0"/>
                        </a:rPr>
                        <a:t>الشعب:</a:t>
                      </a:r>
                      <a:endParaRPr kumimoji="0" lang="en-US" sz="2700" b="0" i="0" u="none" strike="noStrike" cap="none" normalizeH="0" baseline="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660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pitchFamily="34" charset="0"/>
                        </a:rPr>
                        <a:t>Kurie</a:t>
                      </a:r>
                      <a:r>
                        <a:rPr kumimoji="0" lang="en-US" sz="3200" b="0" i="0" u="none" strike="noStrike" cap="none" normalizeH="0" baseline="0">
                          <a:ln>
                            <a:noFill/>
                          </a:ln>
                          <a:solidFill>
                            <a:schemeClr val="tx1"/>
                          </a:solidFill>
                          <a:effectLst/>
                          <a:latin typeface="Coptic1" pitchFamily="2" charset="0"/>
                          <a:cs typeface="Arial" pitchFamily="34" charset="0"/>
                        </a:rPr>
                        <a:t>~ </a:t>
                      </a:r>
                      <a:r>
                        <a:rPr kumimoji="0" lang="en-US" sz="3200" b="0" i="0" u="none" strike="noStrike" cap="none" normalizeH="0" baseline="0" err="1">
                          <a:ln>
                            <a:noFill/>
                          </a:ln>
                          <a:solidFill>
                            <a:schemeClr val="tx1"/>
                          </a:solidFill>
                          <a:effectLst/>
                          <a:latin typeface="Coptic1" pitchFamily="2" charset="0"/>
                          <a:cs typeface="Arial" pitchFamily="34" charset="0"/>
                        </a:rPr>
                        <a:t>e~le</a:t>
                      </a:r>
                      <a:r>
                        <a:rPr kumimoji="0" lang="en-US" sz="3200" b="0" i="0" u="none" strike="noStrike" cap="none" normalizeH="0" baseline="0">
                          <a:ln>
                            <a:noFill/>
                          </a:ln>
                          <a:solidFill>
                            <a:schemeClr val="tx1"/>
                          </a:solidFill>
                          <a:effectLst/>
                          <a:latin typeface="Coptic1" pitchFamily="2" charset="0"/>
                          <a:cs typeface="Arial" pitchFamily="34" charset="0"/>
                        </a:rPr>
                        <a:t>/~con</a:t>
                      </a: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err="1">
                          <a:ln>
                            <a:noFill/>
                          </a:ln>
                          <a:solidFill>
                            <a:schemeClr val="tx1"/>
                          </a:solidFill>
                          <a:effectLst/>
                          <a:latin typeface="Arial" charset="0"/>
                          <a:cs typeface="Arial" charset="0"/>
                        </a:rPr>
                        <a:t>Pitié</a:t>
                      </a:r>
                      <a:r>
                        <a:rPr kumimoji="0" lang="en-US" sz="3200" b="0" i="0" u="none" strike="noStrike" cap="none" normalizeH="0" baseline="0">
                          <a:ln>
                            <a:noFill/>
                          </a:ln>
                          <a:solidFill>
                            <a:schemeClr val="tx1"/>
                          </a:solidFill>
                          <a:effectLst/>
                          <a:latin typeface="Arial" charset="0"/>
                          <a:cs typeface="Arial" charset="0"/>
                        </a:rPr>
                        <a:t> Seigneur</a:t>
                      </a:r>
                      <a:r>
                        <a:rPr kumimoji="0" lang="en-US" sz="3700" b="0" i="0" u="none" strike="noStrike" cap="none" normalizeH="0" baseline="0">
                          <a:ln>
                            <a:noFill/>
                          </a:ln>
                          <a:solidFill>
                            <a:schemeClr val="tx1"/>
                          </a:solidFill>
                          <a:effectLst/>
                          <a:latin typeface="Arial" charset="0"/>
                          <a:cs typeface="Arial" charset="0"/>
                        </a:rPr>
                        <a:t>.</a:t>
                      </a: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يا ربُ ارحم.</a:t>
                      </a:r>
                      <a:endParaRPr kumimoji="0" lang="en-US" sz="3700" b="0" i="0" u="none" strike="noStrike" cap="none" normalizeH="0" baseline="0">
                        <a:ln>
                          <a:noFill/>
                        </a:ln>
                        <a:solidFill>
                          <a:schemeClr val="tx1"/>
                        </a:solidFill>
                        <a:effectLst/>
                        <a:latin typeface="Coptic1" pitchFamily="2" charset="0"/>
                        <a:cs typeface="Arial" pitchFamily="34"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497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2700" b="0" i="0" u="none" strike="noStrike" cap="none" normalizeH="0" baseline="0">
                        <a:ln>
                          <a:noFill/>
                        </a:ln>
                        <a:solidFill>
                          <a:schemeClr val="tx1"/>
                        </a:solidFill>
                        <a:effectLst/>
                        <a:latin typeface="Coptic1" pitchFamily="2" charset="0"/>
                        <a:cs typeface="Arial" pitchFamily="34"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Prêtre:</a:t>
                      </a:r>
                      <a:endParaRPr kumimoji="0" lang="en-US" sz="2700" b="0" i="0" u="none" strike="noStrike" cap="none" normalizeH="0" baseline="0">
                        <a:ln>
                          <a:noFill/>
                        </a:ln>
                        <a:solidFill>
                          <a:srgbClr val="FF9900"/>
                        </a:solidFill>
                        <a:effectLst/>
                        <a:latin typeface="Coptic1" pitchFamily="2" charset="0"/>
                        <a:cs typeface="Arial" pitchFamily="34"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a:t>
                      </a:r>
                      <a:endParaRPr kumimoji="0" lang="en-US" sz="2700" b="0" i="0" u="none" strike="noStrike" cap="none" normalizeH="0" baseline="0">
                        <a:ln>
                          <a:noFill/>
                        </a:ln>
                        <a:solidFill>
                          <a:srgbClr val="FF9900"/>
                        </a:solidFill>
                        <a:effectLst/>
                        <a:latin typeface="Coptic1" pitchFamily="2" charset="0"/>
                        <a:cs typeface="Arial" pitchFamily="34"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33426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500" b="0" i="0" u="none" strike="noStrike" cap="none" normalizeH="0" baseline="0" err="1">
                          <a:ln>
                            <a:noFill/>
                          </a:ln>
                          <a:solidFill>
                            <a:schemeClr val="tx1"/>
                          </a:solidFill>
                          <a:effectLst/>
                          <a:latin typeface="Coptic1" pitchFamily="2" charset="0"/>
                          <a:cs typeface="Arial" charset="0"/>
                        </a:rPr>
                        <a:t>Vn</a:t>
                      </a:r>
                      <a:r>
                        <a:rPr kumimoji="0" lang="en-US" sz="3500" b="0" i="0" u="none" strike="noStrike" cap="none" normalizeH="0" baseline="0">
                          <a:ln>
                            <a:noFill/>
                          </a:ln>
                          <a:solidFill>
                            <a:schemeClr val="tx1"/>
                          </a:solidFill>
                          <a:effectLst/>
                          <a:latin typeface="Coptic1" pitchFamily="2" charset="0"/>
                          <a:cs typeface="Arial" charset="0"/>
                        </a:rPr>
                        <a:t>/b P[</a:t>
                      </a:r>
                      <a:r>
                        <a:rPr kumimoji="0" lang="en-US" sz="3500" b="0" i="0" u="none" strike="noStrike" cap="none" normalizeH="0" baseline="0" err="1">
                          <a:ln>
                            <a:noFill/>
                          </a:ln>
                          <a:solidFill>
                            <a:schemeClr val="tx1"/>
                          </a:solidFill>
                          <a:effectLst/>
                          <a:latin typeface="Coptic1" pitchFamily="2" charset="0"/>
                          <a:cs typeface="Arial" charset="0"/>
                        </a:rPr>
                        <a:t>oic</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Vnou</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pipantokratwr</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Viwt</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m~Pen</a:t>
                      </a:r>
                      <a:r>
                        <a:rPr kumimoji="0" lang="en-US" sz="3500" b="0" i="0" u="none" strike="noStrike" cap="none" normalizeH="0" baseline="0">
                          <a:ln>
                            <a:noFill/>
                          </a:ln>
                          <a:solidFill>
                            <a:schemeClr val="tx1"/>
                          </a:solidFill>
                          <a:effectLst/>
                          <a:latin typeface="Coptic1" pitchFamily="2" charset="0"/>
                          <a:cs typeface="Arial" charset="0"/>
                        </a:rPr>
                        <a:t>[</a:t>
                      </a:r>
                      <a:r>
                        <a:rPr kumimoji="0" lang="en-US" sz="3500" b="0" i="0" u="none" strike="noStrike" cap="none" normalizeH="0" baseline="0" err="1">
                          <a:ln>
                            <a:noFill/>
                          </a:ln>
                          <a:solidFill>
                            <a:schemeClr val="tx1"/>
                          </a:solidFill>
                          <a:effectLst/>
                          <a:latin typeface="Coptic1" pitchFamily="2" charset="0"/>
                          <a:cs typeface="Arial" charset="0"/>
                        </a:rPr>
                        <a:t>oic</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ouoh</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Pennou</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ouoh</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pencwt</a:t>
                      </a:r>
                      <a:r>
                        <a:rPr kumimoji="0" lang="en-US" sz="3500" b="0" i="0" u="none" strike="noStrike" cap="none" normalizeH="0" baseline="0">
                          <a:ln>
                            <a:noFill/>
                          </a:ln>
                          <a:solidFill>
                            <a:schemeClr val="tx1"/>
                          </a:solidFill>
                          <a:effectLst/>
                          <a:latin typeface="Coptic1" pitchFamily="2" charset="0"/>
                          <a:cs typeface="Arial" charset="0"/>
                        </a:rPr>
                        <a:t>/r I/#c# </a:t>
                      </a:r>
                      <a:r>
                        <a:rPr kumimoji="0" lang="en-US" sz="3500" b="0" i="0" u="none" strike="noStrike" cap="none" normalizeH="0" baseline="0" err="1">
                          <a:ln>
                            <a:noFill/>
                          </a:ln>
                          <a:solidFill>
                            <a:schemeClr val="tx1"/>
                          </a:solidFill>
                          <a:effectLst/>
                          <a:latin typeface="Coptic1" pitchFamily="2" charset="0"/>
                          <a:cs typeface="Arial" charset="0"/>
                        </a:rPr>
                        <a:t>P,#c</a:t>
                      </a:r>
                      <a:r>
                        <a:rPr kumimoji="0" lang="en-US" sz="3500" b="0" i="0" u="none" strike="noStrike" cap="none" normalizeH="0" baseline="0">
                          <a:ln>
                            <a:noFill/>
                          </a:ln>
                          <a:solidFill>
                            <a:schemeClr val="tx1"/>
                          </a:solidFill>
                          <a:effectLst/>
                          <a:latin typeface="Coptic1" pitchFamily="2" charset="0"/>
                          <a:cs typeface="Arial" charset="0"/>
                        </a:rPr>
                        <a:t>#</a:t>
                      </a:r>
                      <a:endParaRPr kumimoji="0" lang="en-US" sz="3500" b="0" i="0" u="none" strike="noStrike" cap="none" normalizeH="0" baseline="0">
                        <a:ln>
                          <a:noFill/>
                        </a:ln>
                        <a:solidFill>
                          <a:schemeClr val="tx1"/>
                        </a:solidFill>
                        <a:effectLst/>
                        <a:latin typeface="Coptic1" pitchFamily="2" charset="0"/>
                        <a:cs typeface="Arial"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500" b="0" i="0" u="none" strike="noStrike" cap="none" normalizeH="0" baseline="0">
                          <a:ln>
                            <a:noFill/>
                          </a:ln>
                          <a:solidFill>
                            <a:schemeClr val="tx1"/>
                          </a:solidFill>
                          <a:effectLst/>
                          <a:latin typeface="Arial" charset="0"/>
                          <a:cs typeface="Arial" pitchFamily="34" charset="0"/>
                        </a:rPr>
                        <a:t>Ô Maître Seigneur, Dieu Tout-Puissant, Père de  notre Seigneur, Dieu et Sauveur Jésus-Christ,</a:t>
                      </a:r>
                      <a:endParaRPr kumimoji="0" lang="en-US" sz="3500" b="0" i="0" u="none" strike="noStrike" cap="none" normalizeH="0" baseline="0">
                        <a:ln>
                          <a:noFill/>
                        </a:ln>
                        <a:solidFill>
                          <a:schemeClr val="tx1"/>
                        </a:solidFill>
                        <a:effectLst/>
                        <a:latin typeface="Arial" charset="0"/>
                        <a:cs typeface="Arial"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أيها السيدُ الربُ الإله ضابط الكل أبو ربَنَا وإلهَنَا ومُخَلصُنا يسوع المسيح،</a:t>
                      </a:r>
                      <a:endParaRPr kumimoji="0" lang="en-US" sz="43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705063003"/>
      </p:ext>
    </p:extLst>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588738" name="Group 2"/>
          <p:cNvGraphicFramePr>
            <a:graphicFrameLocks noGrp="1"/>
          </p:cNvGraphicFramePr>
          <p:nvPr>
            <p:extLst>
              <p:ext uri="{D42A27DB-BD31-4B8C-83A1-F6EECF244321}">
                <p14:modId xmlns:p14="http://schemas.microsoft.com/office/powerpoint/2010/main" val="824320856"/>
              </p:ext>
            </p:extLst>
          </p:nvPr>
        </p:nvGraphicFramePr>
        <p:xfrm>
          <a:off x="0" y="67056"/>
          <a:ext cx="12192000" cy="5943600"/>
        </p:xfrm>
        <a:graphic>
          <a:graphicData uri="http://schemas.openxmlformats.org/drawingml/2006/table">
            <a:tbl>
              <a:tblPr/>
              <a:tblGrid>
                <a:gridCol w="4156363">
                  <a:extLst>
                    <a:ext uri="{9D8B030D-6E8A-4147-A177-3AD203B41FA5}">
                      <a16:colId xmlns:a16="http://schemas.microsoft.com/office/drawing/2014/main" val="20000"/>
                    </a:ext>
                  </a:extLst>
                </a:gridCol>
                <a:gridCol w="4185532">
                  <a:extLst>
                    <a:ext uri="{9D8B030D-6E8A-4147-A177-3AD203B41FA5}">
                      <a16:colId xmlns:a16="http://schemas.microsoft.com/office/drawing/2014/main" val="20002"/>
                    </a:ext>
                  </a:extLst>
                </a:gridCol>
                <a:gridCol w="3850105">
                  <a:extLst>
                    <a:ext uri="{9D8B030D-6E8A-4147-A177-3AD203B41FA5}">
                      <a16:colId xmlns:a16="http://schemas.microsoft.com/office/drawing/2014/main" val="20003"/>
                    </a:ext>
                  </a:extLst>
                </a:gridCol>
              </a:tblGrid>
              <a:tr h="59436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4000" b="0" i="0" u="none" strike="noStrike" cap="none" normalizeH="0" baseline="0" dirty="0" err="1">
                          <a:ln>
                            <a:noFill/>
                          </a:ln>
                          <a:solidFill>
                            <a:schemeClr val="tx1"/>
                          </a:solidFill>
                          <a:effectLst/>
                          <a:latin typeface="Coptic1" pitchFamily="2" charset="0"/>
                          <a:cs typeface="Arial" charset="0"/>
                        </a:rPr>
                        <a:t>Kurie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e~le</a:t>
                      </a:r>
                      <a:r>
                        <a:rPr kumimoji="0" lang="en-US" sz="4000" b="0" i="0" u="none" strike="noStrike" cap="none" normalizeH="0" baseline="0" dirty="0">
                          <a:ln>
                            <a:noFill/>
                          </a:ln>
                          <a:solidFill>
                            <a:schemeClr val="tx1"/>
                          </a:solidFill>
                          <a:effectLst/>
                          <a:latin typeface="Coptic1" pitchFamily="2" charset="0"/>
                          <a:cs typeface="Arial" charset="0"/>
                        </a:rPr>
                        <a:t>/~con: </a:t>
                      </a:r>
                      <a:r>
                        <a:rPr kumimoji="0" lang="en-US" sz="4000" b="0" i="0" u="none" strike="noStrike" cap="none" normalizeH="0" baseline="0" dirty="0" err="1">
                          <a:ln>
                            <a:noFill/>
                          </a:ln>
                          <a:solidFill>
                            <a:schemeClr val="tx1"/>
                          </a:solidFill>
                          <a:effectLst/>
                          <a:latin typeface="Coptic1" pitchFamily="2" charset="0"/>
                          <a:cs typeface="Arial" charset="0"/>
                        </a:rPr>
                        <a:t>Kurie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e~le</a:t>
                      </a:r>
                      <a:r>
                        <a:rPr kumimoji="0" lang="en-US" sz="4000" b="0" i="0" u="none" strike="noStrike" cap="none" normalizeH="0" baseline="0" dirty="0">
                          <a:ln>
                            <a:noFill/>
                          </a:ln>
                          <a:solidFill>
                            <a:schemeClr val="tx1"/>
                          </a:solidFill>
                          <a:effectLst/>
                          <a:latin typeface="Coptic1" pitchFamily="2" charset="0"/>
                          <a:cs typeface="Arial" charset="0"/>
                        </a:rPr>
                        <a:t>/~con: </a:t>
                      </a:r>
                      <a:r>
                        <a:rPr kumimoji="0" lang="en-US" sz="4000" b="0" i="0" u="none" strike="noStrike" cap="none" normalizeH="0" baseline="0" dirty="0" err="1">
                          <a:ln>
                            <a:noFill/>
                          </a:ln>
                          <a:solidFill>
                            <a:schemeClr val="tx1"/>
                          </a:solidFill>
                          <a:effectLst/>
                          <a:latin typeface="Coptic1" pitchFamily="2" charset="0"/>
                          <a:cs typeface="Arial" charset="0"/>
                        </a:rPr>
                        <a:t>Kurie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eulog</a:t>
                      </a:r>
                      <a:r>
                        <a:rPr kumimoji="0" lang="en-US" sz="4000" b="0" i="0" u="none" strike="noStrike" cap="none" normalizeH="0" baseline="0" dirty="0">
                          <a:ln>
                            <a:noFill/>
                          </a:ln>
                          <a:solidFill>
                            <a:schemeClr val="tx1"/>
                          </a:solidFill>
                          <a:effectLst/>
                          <a:latin typeface="Coptic1" pitchFamily="2" charset="0"/>
                          <a:cs typeface="Arial" charset="0"/>
                        </a:rPr>
                        <a:t>/con: </a:t>
                      </a:r>
                      <a:r>
                        <a:rPr kumimoji="0" lang="en-US" sz="4000" b="0" i="0" u="none" strike="noStrike" cap="none" normalizeH="0" baseline="0" dirty="0" err="1">
                          <a:ln>
                            <a:noFill/>
                          </a:ln>
                          <a:solidFill>
                            <a:schemeClr val="tx1"/>
                          </a:solidFill>
                          <a:effectLst/>
                          <a:latin typeface="Coptic1" pitchFamily="2" charset="0"/>
                          <a:cs typeface="Arial" charset="0"/>
                        </a:rPr>
                        <a:t>a~m</a:t>
                      </a:r>
                      <a:r>
                        <a:rPr kumimoji="0" lang="en-US" sz="4000" b="0" i="0" u="none" strike="noStrike" cap="none" normalizeH="0" baseline="0" dirty="0">
                          <a:ln>
                            <a:noFill/>
                          </a:ln>
                          <a:solidFill>
                            <a:schemeClr val="tx1"/>
                          </a:solidFill>
                          <a:effectLst/>
                          <a:latin typeface="Coptic1" pitchFamily="2" charset="0"/>
                          <a:cs typeface="Arial" charset="0"/>
                        </a:rPr>
                        <a:t>/n: </a:t>
                      </a:r>
                      <a:r>
                        <a:rPr kumimoji="0" lang="en-US" sz="4000" b="0" i="0" u="none" strike="noStrike" cap="none" normalizeH="0" baseline="0" dirty="0" err="1">
                          <a:ln>
                            <a:noFill/>
                          </a:ln>
                          <a:solidFill>
                            <a:schemeClr val="tx1"/>
                          </a:solidFill>
                          <a:effectLst/>
                          <a:latin typeface="Coptic1" pitchFamily="2" charset="0"/>
                          <a:cs typeface="Arial" charset="0"/>
                        </a:rPr>
                        <a:t>c~mou</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e~roi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c~mou</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e~roi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ic</a:t>
                      </a:r>
                      <a:r>
                        <a:rPr kumimoji="0" lang="en-US" sz="4000" b="0" i="0" u="none" strike="noStrike" cap="none" normalizeH="0" baseline="0" dirty="0">
                          <a:ln>
                            <a:noFill/>
                          </a:ln>
                          <a:solidFill>
                            <a:schemeClr val="tx1"/>
                          </a:solidFill>
                          <a:effectLst/>
                          <a:latin typeface="Coptic1" pitchFamily="2" charset="0"/>
                          <a:cs typeface="Arial" charset="0"/>
                        </a:rPr>
                        <a:t> ]metanoia: ,w n/</a:t>
                      </a:r>
                      <a:r>
                        <a:rPr kumimoji="0" lang="en-US" sz="4000" b="0" i="0" u="none" strike="noStrike" cap="none" normalizeH="0" baseline="0" dirty="0" err="1">
                          <a:ln>
                            <a:noFill/>
                          </a:ln>
                          <a:solidFill>
                            <a:schemeClr val="tx1"/>
                          </a:solidFill>
                          <a:effectLst/>
                          <a:latin typeface="Coptic1" pitchFamily="2" charset="0"/>
                          <a:cs typeface="Arial" charset="0"/>
                        </a:rPr>
                        <a:t>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e~bol</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jw</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m~pic~mou</a:t>
                      </a:r>
                      <a:r>
                        <a:rPr kumimoji="0" lang="en-US" sz="4000" b="0" i="0" u="none" strike="noStrike" cap="none" normalizeH="0" baseline="0" dirty="0">
                          <a:ln>
                            <a:noFill/>
                          </a:ln>
                          <a:solidFill>
                            <a:schemeClr val="tx1"/>
                          </a:solidFill>
                          <a:effectLst/>
                          <a:latin typeface="Coptic1" pitchFamily="2" charset="0"/>
                          <a:cs typeface="Arial" charset="0"/>
                        </a:rPr>
                        <a:t>.</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Pitié Seigneur, pitié Seigneur, Seigneur bénis nous, amen.</a:t>
                      </a:r>
                    </a:p>
                    <a:p>
                      <a:pPr algn="just"/>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Bénissez-moi, voici la </a:t>
                      </a:r>
                      <a:r>
                        <a:rPr lang="fr-FR" sz="4300" b="0" i="0" u="none" strike="noStrike" kern="1200" baseline="0" dirty="0" err="1">
                          <a:solidFill>
                            <a:schemeClr val="tx1"/>
                          </a:solidFill>
                          <a:latin typeface="Arial" panose="020B0604020202020204" pitchFamily="34" charset="0"/>
                          <a:ea typeface="+mn-ea"/>
                          <a:cs typeface="Arial" panose="020B0604020202020204" pitchFamily="34" charset="0"/>
                        </a:rPr>
                        <a:t>métanoia</a:t>
                      </a:r>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 dites la bénédiction.</a:t>
                      </a:r>
                      <a:endParaRPr lang="en-CA" sz="4300" dirty="0">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algn="r" rtl="1"/>
                      <a:r>
                        <a:rPr lang="ar-EG" sz="4800" b="0" i="0" u="none" strike="noStrike" kern="1200" baseline="0" dirty="0" err="1">
                          <a:solidFill>
                            <a:schemeClr val="tx1"/>
                          </a:solidFill>
                          <a:latin typeface="+mn-lt"/>
                          <a:ea typeface="+mn-ea"/>
                          <a:cs typeface="+mn-cs"/>
                        </a:rPr>
                        <a:t>يارب</a:t>
                      </a:r>
                      <a:r>
                        <a:rPr lang="ar-EG" sz="4800" b="0" i="0" u="none" strike="noStrike" kern="1200" baseline="0" dirty="0">
                          <a:solidFill>
                            <a:schemeClr val="tx1"/>
                          </a:solidFill>
                          <a:latin typeface="+mn-lt"/>
                          <a:ea typeface="+mn-ea"/>
                          <a:cs typeface="+mn-cs"/>
                        </a:rPr>
                        <a:t> ارحم، </a:t>
                      </a:r>
                      <a:r>
                        <a:rPr lang="ar-EG" sz="4800" b="0" i="0" u="none" strike="noStrike" kern="1200" baseline="0" dirty="0" err="1">
                          <a:solidFill>
                            <a:schemeClr val="tx1"/>
                          </a:solidFill>
                          <a:latin typeface="+mn-lt"/>
                          <a:ea typeface="+mn-ea"/>
                          <a:cs typeface="+mn-cs"/>
                        </a:rPr>
                        <a:t>يارب</a:t>
                      </a:r>
                      <a:endParaRPr lang="ar-EG" sz="4800" b="0" i="0" u="none" strike="noStrike" kern="1200" baseline="0" dirty="0">
                        <a:solidFill>
                          <a:schemeClr val="tx1"/>
                        </a:solidFill>
                        <a:latin typeface="+mn-lt"/>
                        <a:ea typeface="+mn-ea"/>
                        <a:cs typeface="+mn-cs"/>
                      </a:endParaRPr>
                    </a:p>
                    <a:p>
                      <a:pPr algn="r" rtl="1"/>
                      <a:r>
                        <a:rPr lang="ar-EG" sz="4800" b="0" i="0" u="none" strike="noStrike" kern="1200" baseline="0" dirty="0">
                          <a:solidFill>
                            <a:schemeClr val="tx1"/>
                          </a:solidFill>
                          <a:latin typeface="+mn-lt"/>
                          <a:ea typeface="+mn-ea"/>
                          <a:cs typeface="+mn-cs"/>
                        </a:rPr>
                        <a:t>ارحم، </a:t>
                      </a:r>
                      <a:r>
                        <a:rPr lang="ar-EG" sz="4800" b="0" i="0" u="none" strike="noStrike" kern="1200" baseline="0" dirty="0" err="1">
                          <a:solidFill>
                            <a:schemeClr val="tx1"/>
                          </a:solidFill>
                          <a:latin typeface="+mn-lt"/>
                          <a:ea typeface="+mn-ea"/>
                          <a:cs typeface="+mn-cs"/>
                        </a:rPr>
                        <a:t>يارب</a:t>
                      </a:r>
                      <a:r>
                        <a:rPr lang="ar-EG" sz="4800" b="0" i="0" u="none" strike="noStrike" kern="1200" baseline="0" dirty="0">
                          <a:solidFill>
                            <a:schemeClr val="tx1"/>
                          </a:solidFill>
                          <a:latin typeface="+mn-lt"/>
                          <a:ea typeface="+mn-ea"/>
                          <a:cs typeface="+mn-cs"/>
                        </a:rPr>
                        <a:t> بارك</a:t>
                      </a:r>
                    </a:p>
                    <a:p>
                      <a:pPr algn="r" rtl="1"/>
                      <a:r>
                        <a:rPr lang="ar-EG" sz="4800" b="0" i="0" u="none" strike="noStrike" kern="1200" baseline="0" dirty="0">
                          <a:solidFill>
                            <a:schemeClr val="tx1"/>
                          </a:solidFill>
                          <a:latin typeface="+mn-lt"/>
                          <a:ea typeface="+mn-ea"/>
                          <a:cs typeface="+mn-cs"/>
                        </a:rPr>
                        <a:t>آمين.</a:t>
                      </a:r>
                      <a:endParaRPr lang="fr-FR" sz="4800" b="0" i="0" u="none" strike="noStrike" kern="1200" baseline="0" dirty="0">
                        <a:solidFill>
                          <a:schemeClr val="tx1"/>
                        </a:solidFill>
                        <a:latin typeface="+mn-lt"/>
                        <a:ea typeface="+mn-ea"/>
                        <a:cs typeface="+mn-cs"/>
                      </a:endParaRPr>
                    </a:p>
                    <a:p>
                      <a:pPr algn="r" rtl="1"/>
                      <a:r>
                        <a:rPr lang="ar-EG" sz="4800" b="0" i="0" u="none" strike="noStrike" kern="1200" baseline="0" dirty="0">
                          <a:solidFill>
                            <a:schemeClr val="tx1"/>
                          </a:solidFill>
                          <a:latin typeface="+mn-lt"/>
                          <a:ea typeface="+mn-ea"/>
                          <a:cs typeface="+mn-cs"/>
                        </a:rPr>
                        <a:t>باركوا عل ى، ها</a:t>
                      </a:r>
                    </a:p>
                    <a:p>
                      <a:pPr algn="r" rtl="1"/>
                      <a:r>
                        <a:rPr lang="ar-EG" sz="4800" b="0" i="0" u="none" strike="noStrike" kern="1200" baseline="0" dirty="0" err="1">
                          <a:solidFill>
                            <a:schemeClr val="tx1"/>
                          </a:solidFill>
                          <a:latin typeface="+mn-lt"/>
                          <a:ea typeface="+mn-ea"/>
                          <a:cs typeface="+mn-cs"/>
                        </a:rPr>
                        <a:t>المطانية</a:t>
                      </a:r>
                      <a:r>
                        <a:rPr lang="ar-EG" sz="4800" b="0" i="0" u="none" strike="noStrike" kern="1200" baseline="0" dirty="0">
                          <a:solidFill>
                            <a:schemeClr val="tx1"/>
                          </a:solidFill>
                          <a:latin typeface="+mn-lt"/>
                          <a:ea typeface="+mn-ea"/>
                          <a:cs typeface="+mn-cs"/>
                        </a:rPr>
                        <a:t>، اغفروا </a:t>
                      </a:r>
                      <a:r>
                        <a:rPr lang="ar-EG" sz="4800" b="0" i="0" u="none" strike="noStrike" kern="1200" baseline="0" dirty="0" err="1">
                          <a:solidFill>
                            <a:schemeClr val="tx1"/>
                          </a:solidFill>
                          <a:latin typeface="+mn-lt"/>
                          <a:ea typeface="+mn-ea"/>
                          <a:cs typeface="+mn-cs"/>
                        </a:rPr>
                        <a:t>لى</a:t>
                      </a:r>
                      <a:r>
                        <a:rPr lang="ar-EG" sz="4800" b="0" i="0" u="none" strike="noStrike" kern="1200" baseline="0" dirty="0">
                          <a:solidFill>
                            <a:schemeClr val="tx1"/>
                          </a:solidFill>
                          <a:latin typeface="+mn-lt"/>
                          <a:ea typeface="+mn-ea"/>
                          <a:cs typeface="+mn-cs"/>
                        </a:rPr>
                        <a:t>،</a:t>
                      </a:r>
                    </a:p>
                    <a:p>
                      <a:pPr algn="r" rtl="1"/>
                      <a:r>
                        <a:rPr lang="ar-EG" sz="4800" b="0" i="0" u="none" strike="noStrike" kern="1200" baseline="0" dirty="0">
                          <a:solidFill>
                            <a:schemeClr val="tx1"/>
                          </a:solidFill>
                          <a:latin typeface="+mn-lt"/>
                          <a:ea typeface="+mn-ea"/>
                          <a:cs typeface="+mn-cs"/>
                        </a:rPr>
                        <a:t>قل البركة.</a:t>
                      </a:r>
                      <a:endParaRPr kumimoji="0" lang="ar-EG" sz="48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222706525"/>
      </p:ext>
    </p:extLst>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066537" name="Group 41"/>
          <p:cNvGraphicFramePr>
            <a:graphicFrameLocks noGrp="1"/>
          </p:cNvGraphicFramePr>
          <p:nvPr/>
        </p:nvGraphicFramePr>
        <p:xfrm>
          <a:off x="0" y="762001"/>
          <a:ext cx="12192000" cy="5069562"/>
        </p:xfrm>
        <a:graphic>
          <a:graphicData uri="http://schemas.openxmlformats.org/drawingml/2006/table">
            <a:tbl>
              <a:tblPr/>
              <a:tblGrid>
                <a:gridCol w="3873771">
                  <a:extLst>
                    <a:ext uri="{9D8B030D-6E8A-4147-A177-3AD203B41FA5}">
                      <a16:colId xmlns:a16="http://schemas.microsoft.com/office/drawing/2014/main" val="20000"/>
                    </a:ext>
                  </a:extLst>
                </a:gridCol>
                <a:gridCol w="5019217">
                  <a:extLst>
                    <a:ext uri="{9D8B030D-6E8A-4147-A177-3AD203B41FA5}">
                      <a16:colId xmlns:a16="http://schemas.microsoft.com/office/drawing/2014/main" val="20001"/>
                    </a:ext>
                  </a:extLst>
                </a:gridCol>
                <a:gridCol w="3299012">
                  <a:extLst>
                    <a:ext uri="{9D8B030D-6E8A-4147-A177-3AD203B41FA5}">
                      <a16:colId xmlns:a16="http://schemas.microsoft.com/office/drawing/2014/main" val="20002"/>
                    </a:ext>
                  </a:extLst>
                </a:gridCol>
              </a:tblGrid>
              <a:tr h="83542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2700" b="0" i="1"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Prêtre:</a:t>
                      </a:r>
                      <a:r>
                        <a:rPr kumimoji="0" lang="fr-CA" sz="2700" b="0" i="0" u="none" strike="noStrike" cap="none" normalizeH="0" baseline="0">
                          <a:ln>
                            <a:noFill/>
                          </a:ln>
                          <a:solidFill>
                            <a:schemeClr val="tx1"/>
                          </a:solidFill>
                          <a:effectLst/>
                          <a:latin typeface="Arial" charset="0"/>
                          <a:cs typeface="Arial" charset="0"/>
                        </a:rPr>
                        <a:t> </a:t>
                      </a:r>
                      <a:endParaRPr kumimoji="0" lang="en-US" sz="2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00"/>
                          </a:solidFill>
                          <a:effectLst/>
                          <a:latin typeface="Arial" charset="0"/>
                          <a:cs typeface="Arial" charset="0"/>
                        </a:rPr>
                        <a:t>الكاهن:</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1742367">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4300" b="0" i="0" u="none" strike="noStrike" cap="none" normalizeH="0" baseline="0" err="1">
                          <a:ln>
                            <a:noFill/>
                          </a:ln>
                          <a:solidFill>
                            <a:schemeClr val="tx1"/>
                          </a:solidFill>
                          <a:effectLst/>
                          <a:latin typeface="Coptic1" pitchFamily="2" charset="0"/>
                          <a:cs typeface="Arial" pitchFamily="34" charset="0"/>
                        </a:rPr>
                        <a:t>P,#c</a:t>
                      </a:r>
                      <a:r>
                        <a:rPr kumimoji="0" lang="en-US" sz="4300" b="0" i="0" u="none" strike="noStrike" cap="none" normalizeH="0" baseline="0">
                          <a:ln>
                            <a:noFill/>
                          </a:ln>
                          <a:solidFill>
                            <a:schemeClr val="tx1"/>
                          </a:solidFill>
                          <a:effectLst/>
                          <a:latin typeface="Coptic1" pitchFamily="2" charset="0"/>
                          <a:cs typeface="Arial" pitchFamily="34" charset="0"/>
                        </a:rPr>
                        <a:t># </a:t>
                      </a:r>
                      <a:r>
                        <a:rPr kumimoji="0" lang="en-US" sz="4300" b="0" i="0" u="none" strike="noStrike" cap="none" normalizeH="0" baseline="0" err="1">
                          <a:ln>
                            <a:noFill/>
                          </a:ln>
                          <a:solidFill>
                            <a:schemeClr val="tx1"/>
                          </a:solidFill>
                          <a:effectLst/>
                          <a:latin typeface="Coptic1" pitchFamily="2" charset="0"/>
                          <a:cs typeface="Arial" pitchFamily="34" charset="0"/>
                        </a:rPr>
                        <a:t>Pennou</a:t>
                      </a:r>
                      <a:r>
                        <a:rPr kumimoji="0" lang="en-US" sz="4300" b="0" i="0" u="none" strike="noStrike" cap="none" normalizeH="0" baseline="0">
                          <a:ln>
                            <a:noFill/>
                          </a:ln>
                          <a:solidFill>
                            <a:schemeClr val="tx1"/>
                          </a:solidFill>
                          <a:effectLst/>
                          <a:latin typeface="Coptic1" pitchFamily="2" charset="0"/>
                          <a:cs typeface="Arial" pitchFamily="34" charset="0"/>
                        </a:rPr>
                        <a:t>]</a:t>
                      </a: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Le Christ notre Dieu</a:t>
                      </a: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EG" sz="3700" b="0" i="0" u="none" strike="noStrike" cap="none" normalizeH="0" baseline="0">
                          <a:ln>
                            <a:noFill/>
                          </a:ln>
                          <a:solidFill>
                            <a:schemeClr val="tx1"/>
                          </a:solidFill>
                          <a:effectLst/>
                          <a:latin typeface="Coptic1" pitchFamily="2" charset="0"/>
                          <a:cs typeface="Arial" charset="0"/>
                        </a:rPr>
                        <a:t>أيها المسيح الهنا.</a:t>
                      </a:r>
                      <a:endParaRPr kumimoji="0" lang="en-US" sz="37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10896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2700" b="0" i="1"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l’Assemblée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00"/>
                          </a:solidFill>
                          <a:effectLst/>
                          <a:latin typeface="Arial" charset="0"/>
                          <a:cs typeface="Arial" charset="0"/>
                        </a:rPr>
                        <a:t>الشعب:</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139192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4300" b="0" i="0" u="none" strike="noStrike" cap="none" normalizeH="0" baseline="0">
                          <a:ln>
                            <a:noFill/>
                          </a:ln>
                          <a:solidFill>
                            <a:schemeClr val="tx1"/>
                          </a:solidFill>
                          <a:effectLst/>
                          <a:latin typeface="Coptic1" pitchFamily="2" charset="0"/>
                          <a:cs typeface="Arial" pitchFamily="34" charset="0"/>
                        </a:rPr>
                        <a:t>Am/n </a:t>
                      </a:r>
                      <a:r>
                        <a:rPr kumimoji="0" lang="en-US" sz="4300" b="0" i="0" u="none" strike="noStrike" cap="none" normalizeH="0" baseline="0" err="1">
                          <a:ln>
                            <a:noFill/>
                          </a:ln>
                          <a:solidFill>
                            <a:schemeClr val="tx1"/>
                          </a:solidFill>
                          <a:effectLst/>
                          <a:latin typeface="Coptic1" pitchFamily="2" charset="0"/>
                          <a:cs typeface="Arial" pitchFamily="34" charset="0"/>
                        </a:rPr>
                        <a:t>ece~swpi</a:t>
                      </a:r>
                      <a:endParaRPr kumimoji="0" lang="en-US" sz="4300" b="0" i="0" u="none" strike="noStrike" cap="none" normalizeH="0" baseline="0">
                        <a:ln>
                          <a:noFill/>
                        </a:ln>
                        <a:solidFill>
                          <a:schemeClr val="tx1"/>
                        </a:solidFill>
                        <a:effectLst/>
                        <a:latin typeface="Coptic1" pitchFamily="2" charset="0"/>
                        <a:cs typeface="Arial"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Amen, ainsi soit-il</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EG" sz="3700" b="0" i="0" u="none" strike="noStrike" cap="none" normalizeH="0" baseline="0">
                          <a:ln>
                            <a:noFill/>
                          </a:ln>
                          <a:solidFill>
                            <a:schemeClr val="tx1"/>
                          </a:solidFill>
                          <a:effectLst/>
                          <a:latin typeface="Coptic1" pitchFamily="2" charset="0"/>
                          <a:cs typeface="Arial" charset="0"/>
                        </a:rPr>
                        <a:t>آمين يكون.</a:t>
                      </a:r>
                      <a:endParaRPr kumimoji="0" lang="en-US" sz="37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860919093"/>
      </p:ext>
    </p:extLst>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90">
            <a:extLst>
              <a:ext uri="{FF2B5EF4-FFF2-40B4-BE49-F238E27FC236}">
                <a16:creationId xmlns:a16="http://schemas.microsoft.com/office/drawing/2014/main" id="{98612B61-C5E8-491C-B67B-0D3AC3DFD9E2}"/>
              </a:ext>
            </a:extLst>
          </p:cNvPr>
          <p:cNvGraphicFramePr>
            <a:graphicFrameLocks/>
          </p:cNvGraphicFramePr>
          <p:nvPr/>
        </p:nvGraphicFramePr>
        <p:xfrm>
          <a:off x="2" y="0"/>
          <a:ext cx="12191998" cy="6888480"/>
        </p:xfrm>
        <a:graphic>
          <a:graphicData uri="http://schemas.openxmlformats.org/drawingml/2006/table">
            <a:tbl>
              <a:tblPr/>
              <a:tblGrid>
                <a:gridCol w="4332049">
                  <a:extLst>
                    <a:ext uri="{9D8B030D-6E8A-4147-A177-3AD203B41FA5}">
                      <a16:colId xmlns:a16="http://schemas.microsoft.com/office/drawing/2014/main" val="3002025102"/>
                    </a:ext>
                  </a:extLst>
                </a:gridCol>
                <a:gridCol w="4249513">
                  <a:extLst>
                    <a:ext uri="{9D8B030D-6E8A-4147-A177-3AD203B41FA5}">
                      <a16:colId xmlns:a16="http://schemas.microsoft.com/office/drawing/2014/main" val="20000"/>
                    </a:ext>
                  </a:extLst>
                </a:gridCol>
                <a:gridCol w="3610436">
                  <a:extLst>
                    <a:ext uri="{9D8B030D-6E8A-4147-A177-3AD203B41FA5}">
                      <a16:colId xmlns:a16="http://schemas.microsoft.com/office/drawing/2014/main" val="20001"/>
                    </a:ext>
                  </a:extLst>
                </a:gridCol>
              </a:tblGrid>
              <a:tr h="68376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19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500" b="0" i="0" u="none" strike="noStrike" cap="none" normalizeH="0" baseline="0" err="1">
                          <a:ln>
                            <a:noFill/>
                          </a:ln>
                          <a:solidFill>
                            <a:schemeClr val="tx1"/>
                          </a:solidFill>
                          <a:effectLst/>
                          <a:latin typeface="Coptic1" pitchFamily="2" charset="0"/>
                          <a:cs typeface="Arial" charset="0"/>
                        </a:rPr>
                        <a:t>Pouro</a:t>
                      </a:r>
                      <a:r>
                        <a:rPr kumimoji="0" lang="fr-FR" sz="3500" b="0" i="0" u="none" strike="noStrike" cap="none" normalizeH="0" baseline="0">
                          <a:ln>
                            <a:noFill/>
                          </a:ln>
                          <a:solidFill>
                            <a:schemeClr val="tx1"/>
                          </a:solidFill>
                          <a:effectLst/>
                          <a:latin typeface="Coptic1" pitchFamily="2" charset="0"/>
                          <a:cs typeface="Arial" charset="0"/>
                        </a:rPr>
                        <a:t> </a:t>
                      </a:r>
                      <a:r>
                        <a:rPr kumimoji="0" lang="fr-FR" sz="3500" b="0" i="0" u="none" strike="noStrike" cap="none" normalizeH="0" baseline="0" err="1">
                          <a:ln>
                            <a:noFill/>
                          </a:ln>
                          <a:solidFill>
                            <a:schemeClr val="tx1"/>
                          </a:solidFill>
                          <a:effectLst/>
                          <a:latin typeface="Coptic1" pitchFamily="2" charset="0"/>
                          <a:cs typeface="Arial" charset="0"/>
                        </a:rPr>
                        <a:t>n~te</a:t>
                      </a:r>
                      <a:r>
                        <a:rPr kumimoji="0" lang="fr-FR" sz="3500" b="0" i="0" u="none" strike="noStrike" cap="none" normalizeH="0" baseline="0">
                          <a:ln>
                            <a:noFill/>
                          </a:ln>
                          <a:solidFill>
                            <a:schemeClr val="tx1"/>
                          </a:solidFill>
                          <a:effectLst/>
                          <a:latin typeface="Coptic1" pitchFamily="2" charset="0"/>
                          <a:cs typeface="Arial" charset="0"/>
                        </a:rPr>
                        <a:t> ]</a:t>
                      </a:r>
                      <a:r>
                        <a:rPr kumimoji="0" lang="fr-FR" sz="3500" b="0" i="0" u="none" strike="noStrike" cap="none" normalizeH="0" baseline="0" err="1">
                          <a:ln>
                            <a:noFill/>
                          </a:ln>
                          <a:solidFill>
                            <a:schemeClr val="tx1"/>
                          </a:solidFill>
                          <a:effectLst/>
                          <a:latin typeface="Coptic1" pitchFamily="2" charset="0"/>
                          <a:cs typeface="Arial" charset="0"/>
                        </a:rPr>
                        <a:t>hir</a:t>
                      </a:r>
                      <a:r>
                        <a:rPr kumimoji="0" lang="fr-FR" sz="3500" b="0" i="0" u="none" strike="noStrike" cap="none" normalizeH="0" baseline="0">
                          <a:ln>
                            <a:noFill/>
                          </a:ln>
                          <a:solidFill>
                            <a:schemeClr val="tx1"/>
                          </a:solidFill>
                          <a:effectLst/>
                          <a:latin typeface="Coptic1" pitchFamily="2" charset="0"/>
                          <a:cs typeface="Arial" charset="0"/>
                        </a:rPr>
                        <a:t>/n/: moi nan </a:t>
                      </a:r>
                      <a:r>
                        <a:rPr kumimoji="0" lang="fr-FR" sz="3500" b="0" i="0" u="none" strike="noStrike" cap="none" normalizeH="0" baseline="0" err="1">
                          <a:ln>
                            <a:noFill/>
                          </a:ln>
                          <a:solidFill>
                            <a:schemeClr val="tx1"/>
                          </a:solidFill>
                          <a:effectLst/>
                          <a:latin typeface="Coptic1" pitchFamily="2" charset="0"/>
                          <a:cs typeface="Arial" charset="0"/>
                        </a:rPr>
                        <a:t>n~tekhir</a:t>
                      </a:r>
                      <a:r>
                        <a:rPr kumimoji="0" lang="fr-FR" sz="3500" b="0" i="0" u="none" strike="noStrike" cap="none" normalizeH="0" baseline="0">
                          <a:ln>
                            <a:noFill/>
                          </a:ln>
                          <a:solidFill>
                            <a:schemeClr val="tx1"/>
                          </a:solidFill>
                          <a:effectLst/>
                          <a:latin typeface="Coptic1" pitchFamily="2" charset="0"/>
                          <a:cs typeface="Arial" charset="0"/>
                        </a:rPr>
                        <a:t>/n/: </a:t>
                      </a:r>
                      <a:r>
                        <a:rPr kumimoji="0" lang="fr-FR" sz="3500" b="0" i="0" u="none" strike="noStrike" cap="none" normalizeH="0" baseline="0" err="1">
                          <a:ln>
                            <a:noFill/>
                          </a:ln>
                          <a:solidFill>
                            <a:schemeClr val="tx1"/>
                          </a:solidFill>
                          <a:effectLst/>
                          <a:latin typeface="Coptic1" pitchFamily="2" charset="0"/>
                          <a:cs typeface="Arial" charset="0"/>
                        </a:rPr>
                        <a:t>cemni</a:t>
                      </a:r>
                      <a:r>
                        <a:rPr kumimoji="0" lang="fr-FR" sz="3500" b="0" i="0" u="none" strike="noStrike" cap="none" normalizeH="0" baseline="0">
                          <a:ln>
                            <a:noFill/>
                          </a:ln>
                          <a:solidFill>
                            <a:schemeClr val="tx1"/>
                          </a:solidFill>
                          <a:effectLst/>
                          <a:latin typeface="Coptic1" pitchFamily="2" charset="0"/>
                          <a:cs typeface="Arial" charset="0"/>
                        </a:rPr>
                        <a:t> nan </a:t>
                      </a:r>
                      <a:r>
                        <a:rPr kumimoji="0" lang="fr-FR" sz="3500" b="0" i="0" u="none" strike="noStrike" cap="none" normalizeH="0" baseline="0" err="1">
                          <a:ln>
                            <a:noFill/>
                          </a:ln>
                          <a:solidFill>
                            <a:schemeClr val="tx1"/>
                          </a:solidFill>
                          <a:effectLst/>
                          <a:latin typeface="Coptic1" pitchFamily="2" charset="0"/>
                          <a:cs typeface="Arial" charset="0"/>
                        </a:rPr>
                        <a:t>n~tekhir</a:t>
                      </a:r>
                      <a:r>
                        <a:rPr kumimoji="0" lang="fr-FR" sz="3500" b="0" i="0" u="none" strike="noStrike" cap="none" normalizeH="0" baseline="0">
                          <a:ln>
                            <a:noFill/>
                          </a:ln>
                          <a:solidFill>
                            <a:schemeClr val="tx1"/>
                          </a:solidFill>
                          <a:effectLst/>
                          <a:latin typeface="Coptic1" pitchFamily="2" charset="0"/>
                          <a:cs typeface="Arial" charset="0"/>
                        </a:rPr>
                        <a:t>/n/: ,a </a:t>
                      </a:r>
                      <a:r>
                        <a:rPr kumimoji="0" lang="fr-FR" sz="3500" b="0" i="0" u="none" strike="noStrike" cap="none" normalizeH="0" baseline="0" err="1">
                          <a:ln>
                            <a:noFill/>
                          </a:ln>
                          <a:solidFill>
                            <a:schemeClr val="tx1"/>
                          </a:solidFill>
                          <a:effectLst/>
                          <a:latin typeface="Coptic1" pitchFamily="2" charset="0"/>
                          <a:cs typeface="Arial" charset="0"/>
                        </a:rPr>
                        <a:t>nennobi</a:t>
                      </a:r>
                      <a:r>
                        <a:rPr kumimoji="0" lang="fr-FR" sz="3500" b="0" i="0" u="none" strike="noStrike" cap="none" normalizeH="0" baseline="0">
                          <a:ln>
                            <a:noFill/>
                          </a:ln>
                          <a:solidFill>
                            <a:schemeClr val="tx1"/>
                          </a:solidFill>
                          <a:effectLst/>
                          <a:latin typeface="Coptic1" pitchFamily="2" charset="0"/>
                          <a:cs typeface="Arial" charset="0"/>
                        </a:rPr>
                        <a:t> nan </a:t>
                      </a:r>
                      <a:r>
                        <a:rPr kumimoji="0" lang="fr-FR" sz="3500" b="0" i="0" u="none" strike="noStrike" cap="none" normalizeH="0" baseline="0" err="1">
                          <a:ln>
                            <a:noFill/>
                          </a:ln>
                          <a:solidFill>
                            <a:schemeClr val="tx1"/>
                          </a:solidFill>
                          <a:effectLst/>
                          <a:latin typeface="Coptic1" pitchFamily="2" charset="0"/>
                          <a:cs typeface="Arial" charset="0"/>
                        </a:rPr>
                        <a:t>e~bol</a:t>
                      </a:r>
                      <a:r>
                        <a:rPr kumimoji="0" lang="fr-FR" sz="3500" b="0" i="0" u="none" strike="noStrike" cap="none" normalizeH="0" baseline="0">
                          <a:ln>
                            <a:noFill/>
                          </a:ln>
                          <a:solidFill>
                            <a:schemeClr val="tx1"/>
                          </a:solidFill>
                          <a:effectLst/>
                          <a:latin typeface="Coptic1" pitchFamily="2" charset="0"/>
                          <a:cs typeface="Arial" charset="0"/>
                        </a:rPr>
                        <a:t>. </a:t>
                      </a:r>
                      <a:r>
                        <a:rPr kumimoji="0" lang="pt-BR" sz="3500" b="0" i="0" u="none" strike="noStrike" cap="none" normalizeH="0" baseline="0">
                          <a:ln>
                            <a:noFill/>
                          </a:ln>
                          <a:solidFill>
                            <a:schemeClr val="tx1"/>
                          </a:solidFill>
                          <a:effectLst/>
                          <a:latin typeface="Coptic1" pitchFamily="2" charset="0"/>
                          <a:cs typeface="Arial" charset="0"/>
                        </a:rPr>
                        <a:t>Je ywk te ]jom nem piw~ou nem pic~mou nem pia~mahi sa e~neh: a~m/n. </a:t>
                      </a:r>
                      <a:r>
                        <a:rPr kumimoji="0" lang="fr-FR" sz="3500" b="0" i="0" u="none" strike="noStrike" cap="none" normalizeH="0" baseline="0" err="1">
                          <a:ln>
                            <a:noFill/>
                          </a:ln>
                          <a:solidFill>
                            <a:schemeClr val="tx1"/>
                          </a:solidFill>
                          <a:effectLst/>
                          <a:latin typeface="Coptic1" pitchFamily="2" charset="0"/>
                          <a:cs typeface="Arial" charset="0"/>
                        </a:rPr>
                        <a:t>Ariten</a:t>
                      </a:r>
                      <a:r>
                        <a:rPr kumimoji="0" lang="fr-FR" sz="3500" b="0" i="0" u="none" strike="noStrike" cap="none" normalizeH="0" baseline="0">
                          <a:ln>
                            <a:noFill/>
                          </a:ln>
                          <a:solidFill>
                            <a:schemeClr val="tx1"/>
                          </a:solidFill>
                          <a:effectLst/>
                          <a:latin typeface="Coptic1" pitchFamily="2" charset="0"/>
                          <a:cs typeface="Arial" charset="0"/>
                        </a:rPr>
                        <a:t> </a:t>
                      </a:r>
                      <a:r>
                        <a:rPr kumimoji="0" lang="fr-FR" sz="3500" b="0" i="0" u="none" strike="noStrike" cap="none" normalizeH="0" baseline="0" err="1">
                          <a:ln>
                            <a:noFill/>
                          </a:ln>
                          <a:solidFill>
                            <a:schemeClr val="tx1"/>
                          </a:solidFill>
                          <a:effectLst/>
                          <a:latin typeface="Coptic1" pitchFamily="2" charset="0"/>
                          <a:cs typeface="Arial" charset="0"/>
                        </a:rPr>
                        <a:t>n~emp~sa</a:t>
                      </a:r>
                      <a:r>
                        <a:rPr kumimoji="0" lang="fr-FR" sz="3500" b="0" i="0" u="none" strike="noStrike" cap="none" normalizeH="0" baseline="0">
                          <a:ln>
                            <a:noFill/>
                          </a:ln>
                          <a:solidFill>
                            <a:schemeClr val="tx1"/>
                          </a:solidFill>
                          <a:effectLst/>
                          <a:latin typeface="Coptic1" pitchFamily="2" charset="0"/>
                          <a:cs typeface="Arial" charset="0"/>
                        </a:rPr>
                        <a:t> </a:t>
                      </a:r>
                      <a:r>
                        <a:rPr kumimoji="0" lang="fr-FR" sz="3500" b="0" i="0" u="none" strike="noStrike" cap="none" normalizeH="0" baseline="0" err="1">
                          <a:ln>
                            <a:noFill/>
                          </a:ln>
                          <a:solidFill>
                            <a:schemeClr val="tx1"/>
                          </a:solidFill>
                          <a:effectLst/>
                          <a:latin typeface="Coptic1" pitchFamily="2" charset="0"/>
                          <a:cs typeface="Arial" charset="0"/>
                        </a:rPr>
                        <a:t>n~joc</a:t>
                      </a:r>
                      <a:r>
                        <a:rPr kumimoji="0" lang="fr-FR" sz="3500" b="0" i="0" u="none" strike="noStrike" cap="none" normalizeH="0" baseline="0">
                          <a:ln>
                            <a:noFill/>
                          </a:ln>
                          <a:solidFill>
                            <a:schemeClr val="tx1"/>
                          </a:solidFill>
                          <a:effectLst/>
                          <a:latin typeface="Coptic1" pitchFamily="2" charset="0"/>
                          <a:cs typeface="Arial" charset="0"/>
                        </a:rPr>
                        <a:t> </a:t>
                      </a:r>
                      <a:r>
                        <a:rPr kumimoji="0" lang="fr-FR" sz="3500" b="0" i="0" u="none" strike="noStrike" cap="none" normalizeH="0" baseline="0" err="1">
                          <a:ln>
                            <a:noFill/>
                          </a:ln>
                          <a:solidFill>
                            <a:schemeClr val="tx1"/>
                          </a:solidFill>
                          <a:effectLst/>
                          <a:latin typeface="Coptic1" pitchFamily="2" charset="0"/>
                          <a:cs typeface="Arial" charset="0"/>
                        </a:rPr>
                        <a:t>qen</a:t>
                      </a:r>
                      <a:r>
                        <a:rPr kumimoji="0" lang="fr-FR" sz="3500" b="0" i="0" u="none" strike="noStrike" cap="none" normalizeH="0" baseline="0">
                          <a:ln>
                            <a:noFill/>
                          </a:ln>
                          <a:solidFill>
                            <a:schemeClr val="tx1"/>
                          </a:solidFill>
                          <a:effectLst/>
                          <a:latin typeface="Coptic1" pitchFamily="2" charset="0"/>
                          <a:cs typeface="Arial" charset="0"/>
                        </a:rPr>
                        <a:t> </a:t>
                      </a:r>
                      <a:r>
                        <a:rPr kumimoji="0" lang="fr-FR" sz="3500" b="0" i="0" u="none" strike="noStrike" cap="none" normalizeH="0" baseline="0" err="1">
                          <a:ln>
                            <a:noFill/>
                          </a:ln>
                          <a:solidFill>
                            <a:schemeClr val="tx1"/>
                          </a:solidFill>
                          <a:effectLst/>
                          <a:latin typeface="Coptic1" pitchFamily="2" charset="0"/>
                          <a:cs typeface="Arial" charset="0"/>
                        </a:rPr>
                        <a:t>ouseph~mot</a:t>
                      </a:r>
                      <a:r>
                        <a:rPr kumimoji="0" lang="fr-FR" sz="3500" b="0" i="0" u="none" strike="noStrike" cap="none" normalizeH="0" baseline="0">
                          <a:ln>
                            <a:noFill/>
                          </a:ln>
                          <a:solidFill>
                            <a:schemeClr val="tx1"/>
                          </a:solidFill>
                          <a:effectLst/>
                          <a:latin typeface="Coptic1" pitchFamily="2" charset="0"/>
                          <a:cs typeface="Arial" charset="0"/>
                        </a:rPr>
                        <a:t>:</a:t>
                      </a:r>
                    </a:p>
                  </a:txBody>
                  <a:tcPr marL="121920" marR="121920"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Times New Roman" pitchFamily="18" charset="0"/>
                        </a:rPr>
                        <a:t>Prêtre:</a:t>
                      </a:r>
                    </a:p>
                    <a:p>
                      <a:pPr algn="just"/>
                      <a:r>
                        <a:rPr lang="fr-FR" sz="3500" b="0" i="0" u="none" strike="noStrike" kern="1200" baseline="0">
                          <a:solidFill>
                            <a:schemeClr val="tx1"/>
                          </a:solidFill>
                          <a:latin typeface="+mn-lt"/>
                          <a:ea typeface="+mn-ea"/>
                          <a:cs typeface="+mn-cs"/>
                        </a:rPr>
                        <a:t>Ô Roi de la paix, donne-nous Ta paix, accorde-nous Ta paix et remets nos péchés. A toi la puissance, la gloire, la bénédiction et la magnificence éternellement amen! Rends nous dignes de dire en action de grâce:</a:t>
                      </a:r>
                    </a:p>
                  </a:txBody>
                  <a:tcPr marL="121920" marR="121920" horzOverflow="overflow">
                    <a:lnL cap="flat">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33"/>
                          </a:solidFill>
                          <a:effectLst/>
                          <a:latin typeface="Arial" charset="0"/>
                          <a:cs typeface="Times New Roman" pitchFamily="18" charset="0"/>
                        </a:rPr>
                        <a:t>الكاهن:</a:t>
                      </a:r>
                      <a:endParaRPr kumimoji="0" lang="fr-FR" sz="2700" b="0" i="0" u="sng" strike="noStrike" cap="none" normalizeH="0" baseline="0">
                        <a:ln>
                          <a:noFill/>
                        </a:ln>
                        <a:solidFill>
                          <a:srgbClr val="FF9933"/>
                        </a:solidFill>
                        <a:effectLst/>
                        <a:latin typeface="Arial" charset="0"/>
                        <a:cs typeface="Times New Roman" pitchFamily="18" charset="0"/>
                      </a:endParaRPr>
                    </a:p>
                    <a:p>
                      <a:pPr algn="just" rtl="1"/>
                      <a:r>
                        <a:rPr lang="ar-EG" sz="4300" b="0" i="0" u="none" strike="noStrike" kern="1200" baseline="0" err="1">
                          <a:solidFill>
                            <a:schemeClr val="tx1"/>
                          </a:solidFill>
                          <a:latin typeface="+mn-lt"/>
                          <a:ea typeface="+mn-ea"/>
                          <a:cs typeface="+mn-cs"/>
                        </a:rPr>
                        <a:t>ياملك</a:t>
                      </a:r>
                      <a:r>
                        <a:rPr lang="ar-EG" sz="4300" b="0" i="0" u="none" strike="noStrike" kern="1200" baseline="0">
                          <a:solidFill>
                            <a:schemeClr val="tx1"/>
                          </a:solidFill>
                          <a:latin typeface="+mn-lt"/>
                          <a:ea typeface="+mn-ea"/>
                          <a:cs typeface="+mn-cs"/>
                        </a:rPr>
                        <a:t> السلام أعطنا</a:t>
                      </a:r>
                      <a:r>
                        <a:rPr lang="fr-FR" sz="4300" b="0" i="0" u="none" strike="noStrike" kern="1200" baseline="0">
                          <a:solidFill>
                            <a:schemeClr val="tx1"/>
                          </a:solidFill>
                          <a:latin typeface="+mn-lt"/>
                          <a:ea typeface="+mn-ea"/>
                          <a:cs typeface="+mn-cs"/>
                        </a:rPr>
                        <a:t> </a:t>
                      </a:r>
                      <a:r>
                        <a:rPr lang="ar-EG" sz="4300" b="0" i="0" u="none" strike="noStrike" kern="1200" baseline="0">
                          <a:solidFill>
                            <a:schemeClr val="tx1"/>
                          </a:solidFill>
                          <a:latin typeface="+mn-lt"/>
                          <a:ea typeface="+mn-ea"/>
                          <a:cs typeface="+mn-cs"/>
                        </a:rPr>
                        <a:t>سلامك قرر لنا</a:t>
                      </a:r>
                      <a:r>
                        <a:rPr lang="fr-FR" sz="4300" b="0" i="0" u="none" strike="noStrike" kern="1200" baseline="0">
                          <a:solidFill>
                            <a:schemeClr val="tx1"/>
                          </a:solidFill>
                          <a:latin typeface="+mn-lt"/>
                          <a:ea typeface="+mn-ea"/>
                          <a:cs typeface="+mn-cs"/>
                        </a:rPr>
                        <a:t> </a:t>
                      </a:r>
                      <a:r>
                        <a:rPr lang="ar-EG" sz="4300" b="0" i="0" u="none" strike="noStrike" kern="1200" baseline="0">
                          <a:solidFill>
                            <a:schemeClr val="tx1"/>
                          </a:solidFill>
                          <a:latin typeface="+mn-lt"/>
                          <a:ea typeface="+mn-ea"/>
                          <a:cs typeface="+mn-cs"/>
                        </a:rPr>
                        <a:t>سلامك: وأغفر لنا</a:t>
                      </a:r>
                      <a:r>
                        <a:rPr lang="fr-FR" sz="4300" b="0" i="0" u="none" strike="noStrike" kern="1200" baseline="0">
                          <a:solidFill>
                            <a:schemeClr val="tx1"/>
                          </a:solidFill>
                          <a:latin typeface="+mn-lt"/>
                          <a:ea typeface="+mn-ea"/>
                          <a:cs typeface="+mn-cs"/>
                        </a:rPr>
                        <a:t> </a:t>
                      </a:r>
                      <a:r>
                        <a:rPr lang="ar-EG" sz="4300" b="0" i="0" u="none" strike="noStrike" kern="1200" baseline="0">
                          <a:solidFill>
                            <a:schemeClr val="tx1"/>
                          </a:solidFill>
                          <a:latin typeface="+mn-lt"/>
                          <a:ea typeface="+mn-ea"/>
                          <a:cs typeface="+mn-cs"/>
                        </a:rPr>
                        <a:t>خطايانا</a:t>
                      </a:r>
                      <a:r>
                        <a:rPr lang="fr-FR" sz="4300" b="0" i="0" u="none" strike="noStrike" kern="1200" baseline="0">
                          <a:solidFill>
                            <a:schemeClr val="tx1"/>
                          </a:solidFill>
                          <a:latin typeface="+mn-lt"/>
                          <a:ea typeface="+mn-ea"/>
                          <a:cs typeface="+mn-cs"/>
                        </a:rPr>
                        <a:t>  </a:t>
                      </a:r>
                      <a:r>
                        <a:rPr lang="ar-EG" sz="4300" b="0" i="0" u="none" strike="noStrike" kern="1200" baseline="0">
                          <a:solidFill>
                            <a:schemeClr val="tx1"/>
                          </a:solidFill>
                          <a:latin typeface="+mn-lt"/>
                          <a:ea typeface="+mn-ea"/>
                          <a:cs typeface="+mn-cs"/>
                        </a:rPr>
                        <a:t>لأن لك القوة والمجد</a:t>
                      </a:r>
                      <a:r>
                        <a:rPr lang="fr-FR" sz="4300" b="0" i="0" u="none" strike="noStrike" kern="1200" baseline="0">
                          <a:solidFill>
                            <a:schemeClr val="tx1"/>
                          </a:solidFill>
                          <a:latin typeface="+mn-lt"/>
                          <a:ea typeface="+mn-ea"/>
                          <a:cs typeface="+mn-cs"/>
                        </a:rPr>
                        <a:t> </a:t>
                      </a:r>
                      <a:r>
                        <a:rPr lang="ar-EG" sz="4300" b="0" i="0" u="none" strike="noStrike" kern="1200" baseline="0">
                          <a:solidFill>
                            <a:schemeClr val="tx1"/>
                          </a:solidFill>
                          <a:latin typeface="+mn-lt"/>
                          <a:ea typeface="+mn-ea"/>
                          <a:cs typeface="+mn-cs"/>
                        </a:rPr>
                        <a:t>والبركة والعزة الى</a:t>
                      </a:r>
                      <a:r>
                        <a:rPr lang="fr-FR" sz="4300" b="0" i="0" u="none" strike="noStrike" kern="1200" baseline="0">
                          <a:solidFill>
                            <a:schemeClr val="tx1"/>
                          </a:solidFill>
                          <a:latin typeface="+mn-lt"/>
                          <a:ea typeface="+mn-ea"/>
                          <a:cs typeface="+mn-cs"/>
                        </a:rPr>
                        <a:t> </a:t>
                      </a:r>
                      <a:r>
                        <a:rPr lang="ar-EG" sz="4300" b="0" i="0" u="none" strike="noStrike" kern="1200" baseline="0">
                          <a:solidFill>
                            <a:schemeClr val="tx1"/>
                          </a:solidFill>
                          <a:latin typeface="+mn-lt"/>
                          <a:ea typeface="+mn-ea"/>
                          <a:cs typeface="+mn-cs"/>
                        </a:rPr>
                        <a:t>الأبد آمين</a:t>
                      </a:r>
                      <a:r>
                        <a:rPr lang="fr-FR" sz="4300" b="0" i="0" u="none" strike="noStrike" kern="1200" baseline="0">
                          <a:solidFill>
                            <a:schemeClr val="tx1"/>
                          </a:solidFill>
                          <a:latin typeface="+mn-lt"/>
                          <a:ea typeface="+mn-ea"/>
                          <a:cs typeface="+mn-cs"/>
                        </a:rPr>
                        <a:t> </a:t>
                      </a:r>
                      <a:r>
                        <a:rPr lang="ar-EG" sz="4300" b="0" i="0" u="none" strike="noStrike" kern="1200" baseline="0" err="1">
                          <a:solidFill>
                            <a:schemeClr val="tx1"/>
                          </a:solidFill>
                          <a:latin typeface="+mn-lt"/>
                          <a:ea typeface="+mn-ea"/>
                          <a:cs typeface="+mn-cs"/>
                        </a:rPr>
                        <a:t>إجعلنا</a:t>
                      </a:r>
                      <a:r>
                        <a:rPr lang="ar-EG" sz="4300" b="0" i="0" u="none" strike="noStrike" kern="1200" baseline="0">
                          <a:solidFill>
                            <a:schemeClr val="tx1"/>
                          </a:solidFill>
                          <a:latin typeface="+mn-lt"/>
                          <a:ea typeface="+mn-ea"/>
                          <a:cs typeface="+mn-cs"/>
                        </a:rPr>
                        <a:t> مستحقين أن</a:t>
                      </a:r>
                      <a:r>
                        <a:rPr lang="fr-FR" sz="4300" b="0" i="0" u="none" strike="noStrike" kern="1200" baseline="0">
                          <a:solidFill>
                            <a:schemeClr val="tx1"/>
                          </a:solidFill>
                          <a:latin typeface="+mn-lt"/>
                          <a:ea typeface="+mn-ea"/>
                          <a:cs typeface="+mn-cs"/>
                        </a:rPr>
                        <a:t> </a:t>
                      </a:r>
                      <a:r>
                        <a:rPr lang="ar-EG" sz="4300" b="0" i="0" u="none" strike="noStrike" kern="1200" baseline="0">
                          <a:solidFill>
                            <a:schemeClr val="tx1"/>
                          </a:solidFill>
                          <a:latin typeface="+mn-lt"/>
                          <a:ea typeface="+mn-ea"/>
                          <a:cs typeface="+mn-cs"/>
                        </a:rPr>
                        <a:t>نقول بشكر:</a:t>
                      </a:r>
                      <a:endParaRPr lang="fr-FR" sz="4300" b="0" i="0" u="none" strike="noStrike" kern="1200" baseline="0">
                        <a:solidFill>
                          <a:schemeClr val="tx1"/>
                        </a:solidFill>
                        <a:latin typeface="+mn-lt"/>
                        <a:ea typeface="+mn-ea"/>
                        <a:cs typeface="+mn-cs"/>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810716128"/>
      </p:ext>
    </p:extLst>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6194" name="Group 2"/>
          <p:cNvGraphicFramePr>
            <a:graphicFrameLocks noGrp="1"/>
          </p:cNvGraphicFramePr>
          <p:nvPr>
            <p:ph/>
          </p:nvPr>
        </p:nvGraphicFramePr>
        <p:xfrm>
          <a:off x="0" y="254000"/>
          <a:ext cx="12192000" cy="6350000"/>
        </p:xfrm>
        <a:graphic>
          <a:graphicData uri="http://schemas.openxmlformats.org/drawingml/2006/table">
            <a:tbl>
              <a:tblPr/>
              <a:tblGrid>
                <a:gridCol w="6669128">
                  <a:extLst>
                    <a:ext uri="{9D8B030D-6E8A-4147-A177-3AD203B41FA5}">
                      <a16:colId xmlns:a16="http://schemas.microsoft.com/office/drawing/2014/main" val="20000"/>
                    </a:ext>
                  </a:extLst>
                </a:gridCol>
                <a:gridCol w="5522872">
                  <a:extLst>
                    <a:ext uri="{9D8B030D-6E8A-4147-A177-3AD203B41FA5}">
                      <a16:colId xmlns:a16="http://schemas.microsoft.com/office/drawing/2014/main" val="20001"/>
                    </a:ext>
                  </a:extLst>
                </a:gridCol>
              </a:tblGrid>
              <a:tr h="6350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900" b="0" i="0" u="none" strike="noStrike" cap="none" normalizeH="0" baseline="0" dirty="0">
                          <a:ln>
                            <a:noFill/>
                          </a:ln>
                          <a:solidFill>
                            <a:schemeClr val="tx1"/>
                          </a:solidFill>
                          <a:effectLst/>
                          <a:latin typeface="Arial" charset="0"/>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ne nous soumets pas à la tentation, mais délivre-nous du mal, par Jésus Christ, Notre Seigneur, car c’est à Toi qu’appartiennent le règne, la puissance et la gloire dans les siècles des siècles. </a:t>
                      </a:r>
                      <a:r>
                        <a:rPr kumimoji="0" lang="en-US" sz="2900" b="0" i="0" u="none" strike="noStrike" cap="none" normalizeH="0" baseline="0" dirty="0">
                          <a:ln>
                            <a:noFill/>
                          </a:ln>
                          <a:solidFill>
                            <a:schemeClr val="tx1"/>
                          </a:solidFill>
                          <a:effectLst/>
                          <a:latin typeface="Arial" charset="0"/>
                          <a:cs typeface="Arial" charset="0"/>
                        </a:rPr>
                        <a:t>Amen.</a:t>
                      </a: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3700" b="0" i="0" u="none" strike="noStrike" cap="none" normalizeH="0" baseline="0" dirty="0">
                          <a:ln>
                            <a:noFill/>
                          </a:ln>
                          <a:solidFill>
                            <a:schemeClr val="tx1"/>
                          </a:solidFill>
                          <a:effectLst/>
                          <a:latin typeface="Arial" charset="0"/>
                          <a:cs typeface="Arial" charset="0"/>
                        </a:rPr>
                        <a:t>أبانا الذي في السموات ليتقدس اسمك، ليأتي ملكوتك، لتكن مشيئتك، كما في السماء كذلك على الأرض خبزنا الذي للغد، أعطنا اليوم وأغفر لنا ذنوبنا، كما نغفر نحن أيضا للمذنبين الينا، ولا تدخلنا في تجربة، لكن نجنا من الشرير بالمسيح يسوع ربنا لأن لك الملك والقوة والمجد الى الأبد آمين</a:t>
                      </a:r>
                      <a:r>
                        <a:rPr kumimoji="0" lang="ar-EG" altLang="zh-CN" sz="3700" b="0" i="0" u="none" strike="noStrike" cap="none" normalizeH="0" baseline="0" dirty="0">
                          <a:ln>
                            <a:noFill/>
                          </a:ln>
                          <a:solidFill>
                            <a:schemeClr val="tx1"/>
                          </a:solidFill>
                          <a:effectLst/>
                          <a:latin typeface="Arial" charset="0"/>
                          <a:cs typeface="Arial" charset="0"/>
                        </a:rPr>
                        <a:t>.</a:t>
                      </a:r>
                      <a:endParaRPr kumimoji="0" lang="en-CA" sz="3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40672170"/>
      </p:ext>
    </p:extLst>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16"/>
          <p:cNvGraphicFramePr>
            <a:graphicFrameLocks noGrp="1"/>
          </p:cNvGraphicFramePr>
          <p:nvPr>
            <p:extLst>
              <p:ext uri="{D42A27DB-BD31-4B8C-83A1-F6EECF244321}">
                <p14:modId xmlns:p14="http://schemas.microsoft.com/office/powerpoint/2010/main" val="326679650"/>
              </p:ext>
            </p:extLst>
          </p:nvPr>
        </p:nvGraphicFramePr>
        <p:xfrm>
          <a:off x="1" y="76201"/>
          <a:ext cx="12192002" cy="6199367"/>
        </p:xfrm>
        <a:graphic>
          <a:graphicData uri="http://schemas.openxmlformats.org/drawingml/2006/table">
            <a:tbl>
              <a:tblPr/>
              <a:tblGrid>
                <a:gridCol w="4767896">
                  <a:extLst>
                    <a:ext uri="{9D8B030D-6E8A-4147-A177-3AD203B41FA5}">
                      <a16:colId xmlns:a16="http://schemas.microsoft.com/office/drawing/2014/main" val="20000"/>
                    </a:ext>
                  </a:extLst>
                </a:gridCol>
                <a:gridCol w="3901007">
                  <a:extLst>
                    <a:ext uri="{9D8B030D-6E8A-4147-A177-3AD203B41FA5}">
                      <a16:colId xmlns:a16="http://schemas.microsoft.com/office/drawing/2014/main" val="20001"/>
                    </a:ext>
                  </a:extLst>
                </a:gridCol>
                <a:gridCol w="3523099">
                  <a:extLst>
                    <a:ext uri="{9D8B030D-6E8A-4147-A177-3AD203B41FA5}">
                      <a16:colId xmlns:a16="http://schemas.microsoft.com/office/drawing/2014/main" val="20002"/>
                    </a:ext>
                  </a:extLst>
                </a:gridCol>
              </a:tblGrid>
              <a:tr h="488526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lang="fr-FR" sz="2800" b="0" i="0" u="none" strike="noStrike" kern="1200" baseline="0" dirty="0">
                        <a:solidFill>
                          <a:schemeClr val="tx1"/>
                        </a:solidFill>
                        <a:latin typeface="Coptic1" pitchFamily="2" charset="0"/>
                        <a:ea typeface="+mn-ea"/>
                        <a:cs typeface="+mn-cs"/>
                      </a:endParaRPr>
                    </a:p>
                    <a:p>
                      <a:pPr marL="0" marR="0" lvl="0" indent="0" algn="just" defTabSz="914400" rtl="0" eaLnBrk="1" fontAlgn="base" latinLnBrk="0" hangingPunct="1">
                        <a:lnSpc>
                          <a:spcPct val="100000"/>
                        </a:lnSpc>
                        <a:spcBef>
                          <a:spcPct val="0"/>
                        </a:spcBef>
                        <a:spcAft>
                          <a:spcPct val="0"/>
                        </a:spcAft>
                        <a:buClrTx/>
                        <a:buSzTx/>
                        <a:buFontTx/>
                        <a:buNone/>
                        <a:tabLst/>
                      </a:pPr>
                      <a:r>
                        <a:rPr lang="fr-FR" sz="2800" b="0" i="0" u="none" strike="noStrike" kern="1200" baseline="0" dirty="0">
                          <a:solidFill>
                            <a:schemeClr val="tx1"/>
                          </a:solidFill>
                          <a:latin typeface="Coptic1" pitchFamily="2" charset="0"/>
                          <a:ea typeface="+mn-ea"/>
                          <a:cs typeface="+mn-cs"/>
                        </a:rPr>
                        <a:t>?~</a:t>
                      </a:r>
                      <a:r>
                        <a:rPr lang="fr-FR" sz="2800" b="0" i="0" u="none" strike="noStrike" kern="1200" baseline="0" dirty="0" err="1">
                          <a:solidFill>
                            <a:schemeClr val="tx1"/>
                          </a:solidFill>
                          <a:latin typeface="Coptic1" pitchFamily="2" charset="0"/>
                          <a:ea typeface="+mn-ea"/>
                          <a:cs typeface="+mn-cs"/>
                        </a:rPr>
                        <a:t>a~gap</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tou</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Yeou</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ke</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Patroc</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ke</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arictou</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monogenouc</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Uiou</a:t>
                      </a:r>
                      <a:r>
                        <a:rPr lang="fr-FR" sz="2800" b="0" i="0" u="none" strike="noStrike" kern="1200" baseline="0" dirty="0">
                          <a:solidFill>
                            <a:schemeClr val="tx1"/>
                          </a:solidFill>
                          <a:latin typeface="Coptic1" pitchFamily="2" charset="0"/>
                          <a:ea typeface="+mn-ea"/>
                          <a:cs typeface="+mn-cs"/>
                        </a:rPr>
                        <a:t> </a:t>
                      </a:r>
                      <a:r>
                        <a:rPr lang="nl-NL" sz="2800" b="0" i="0" u="none" strike="noStrike" kern="1200" baseline="0" dirty="0" err="1">
                          <a:solidFill>
                            <a:schemeClr val="tx1"/>
                          </a:solidFill>
                          <a:latin typeface="Coptic1" pitchFamily="2" charset="0"/>
                          <a:ea typeface="+mn-ea"/>
                          <a:cs typeface="+mn-cs"/>
                        </a:rPr>
                        <a:t>kuriou</a:t>
                      </a:r>
                      <a:r>
                        <a:rPr lang="nl-NL" sz="2800" b="0" i="0" u="none" strike="noStrike" kern="1200" baseline="0" dirty="0">
                          <a:solidFill>
                            <a:schemeClr val="tx1"/>
                          </a:solidFill>
                          <a:latin typeface="Coptic1" pitchFamily="2" charset="0"/>
                          <a:ea typeface="+mn-ea"/>
                          <a:cs typeface="+mn-cs"/>
                        </a:rPr>
                        <a:t> de </a:t>
                      </a:r>
                      <a:r>
                        <a:rPr lang="nl-NL" sz="2800" b="0" i="0" u="none" strike="noStrike" kern="1200" baseline="0" dirty="0" err="1">
                          <a:solidFill>
                            <a:schemeClr val="tx1"/>
                          </a:solidFill>
                          <a:latin typeface="Coptic1" pitchFamily="2" charset="0"/>
                          <a:ea typeface="+mn-ea"/>
                          <a:cs typeface="+mn-cs"/>
                        </a:rPr>
                        <a:t>ke</a:t>
                      </a:r>
                      <a:r>
                        <a:rPr lang="nl-NL" sz="2800" b="0" i="0" u="none" strike="noStrike" kern="1200" baseline="0" dirty="0">
                          <a:solidFill>
                            <a:schemeClr val="tx1"/>
                          </a:solidFill>
                          <a:latin typeface="Coptic1" pitchFamily="2" charset="0"/>
                          <a:ea typeface="+mn-ea"/>
                          <a:cs typeface="+mn-cs"/>
                        </a:rPr>
                        <a:t> </a:t>
                      </a:r>
                      <a:r>
                        <a:rPr lang="nl-NL" sz="2800" b="0" i="0" u="none" strike="noStrike" kern="1200" baseline="0" dirty="0" err="1">
                          <a:solidFill>
                            <a:schemeClr val="tx1"/>
                          </a:solidFill>
                          <a:latin typeface="Coptic1" pitchFamily="2" charset="0"/>
                          <a:ea typeface="+mn-ea"/>
                          <a:cs typeface="+mn-cs"/>
                        </a:rPr>
                        <a:t>yeou</a:t>
                      </a:r>
                      <a:r>
                        <a:rPr lang="nl-NL" sz="2800" b="0" i="0" u="none" strike="noStrike" kern="1200" baseline="0" dirty="0">
                          <a:solidFill>
                            <a:schemeClr val="tx1"/>
                          </a:solidFill>
                          <a:latin typeface="Coptic1" pitchFamily="2" charset="0"/>
                          <a:ea typeface="+mn-ea"/>
                          <a:cs typeface="+mn-cs"/>
                        </a:rPr>
                        <a:t> </a:t>
                      </a:r>
                      <a:r>
                        <a:rPr lang="nl-NL" sz="2800" b="0" i="0" u="none" strike="noStrike" kern="1200" baseline="0" dirty="0" err="1">
                          <a:solidFill>
                            <a:schemeClr val="tx1"/>
                          </a:solidFill>
                          <a:latin typeface="Coptic1" pitchFamily="2" charset="0"/>
                          <a:ea typeface="+mn-ea"/>
                          <a:cs typeface="+mn-cs"/>
                        </a:rPr>
                        <a:t>kecwt</a:t>
                      </a:r>
                      <a:r>
                        <a:rPr lang="nl-NL" sz="2800" b="0" i="0" u="none" strike="noStrike" kern="1200" baseline="0" dirty="0">
                          <a:solidFill>
                            <a:schemeClr val="tx1"/>
                          </a:solidFill>
                          <a:latin typeface="Coptic1" pitchFamily="2" charset="0"/>
                          <a:ea typeface="+mn-ea"/>
                          <a:cs typeface="+mn-cs"/>
                        </a:rPr>
                        <a:t>/</a:t>
                      </a:r>
                      <a:r>
                        <a:rPr lang="nl-NL" sz="2800" b="0" i="0" u="none" strike="noStrike" kern="1200" baseline="0" dirty="0" err="1">
                          <a:solidFill>
                            <a:schemeClr val="tx1"/>
                          </a:solidFill>
                          <a:latin typeface="Coptic1" pitchFamily="2" charset="0"/>
                          <a:ea typeface="+mn-ea"/>
                          <a:cs typeface="+mn-cs"/>
                        </a:rPr>
                        <a:t>roc</a:t>
                      </a:r>
                      <a:r>
                        <a:rPr lang="nl-NL" sz="2800" b="0" i="0" u="none" strike="noStrike" kern="1200" baseline="0" dirty="0">
                          <a:solidFill>
                            <a:schemeClr val="tx1"/>
                          </a:solidFill>
                          <a:latin typeface="Coptic1" pitchFamily="2" charset="0"/>
                          <a:ea typeface="+mn-ea"/>
                          <a:cs typeface="+mn-cs"/>
                        </a:rPr>
                        <a:t> </a:t>
                      </a:r>
                      <a:r>
                        <a:rPr lang="fr-FR" sz="2800" b="0" i="0" u="none" strike="noStrike" kern="1200" baseline="0" dirty="0">
                          <a:solidFill>
                            <a:schemeClr val="tx1"/>
                          </a:solidFill>
                          <a:latin typeface="Coptic1" pitchFamily="2" charset="0"/>
                          <a:ea typeface="+mn-ea"/>
                          <a:cs typeface="+mn-cs"/>
                        </a:rPr>
                        <a:t>/~</a:t>
                      </a:r>
                      <a:r>
                        <a:rPr lang="fr-FR" sz="2800" b="0" i="0" u="none" strike="noStrike" kern="1200" baseline="0" dirty="0" err="1">
                          <a:solidFill>
                            <a:schemeClr val="tx1"/>
                          </a:solidFill>
                          <a:latin typeface="Coptic1" pitchFamily="2" charset="0"/>
                          <a:ea typeface="+mn-ea"/>
                          <a:cs typeface="+mn-cs"/>
                        </a:rPr>
                        <a:t>mwn</a:t>
                      </a:r>
                      <a:r>
                        <a:rPr lang="fr-FR" sz="2800" b="0" i="0" u="none" strike="noStrike" kern="1200" baseline="0" dirty="0">
                          <a:solidFill>
                            <a:schemeClr val="tx1"/>
                          </a:solidFill>
                          <a:latin typeface="Coptic1" pitchFamily="2" charset="0"/>
                          <a:ea typeface="+mn-ea"/>
                          <a:cs typeface="+mn-cs"/>
                        </a:rPr>
                        <a:t> I/cou &lt;</a:t>
                      </a:r>
                      <a:r>
                        <a:rPr lang="fr-FR" sz="2800" b="0" i="0" u="none" strike="noStrike" kern="1200" baseline="0" dirty="0" err="1">
                          <a:solidFill>
                            <a:schemeClr val="tx1"/>
                          </a:solidFill>
                          <a:latin typeface="Coptic1" pitchFamily="2" charset="0"/>
                          <a:ea typeface="+mn-ea"/>
                          <a:cs typeface="+mn-cs"/>
                        </a:rPr>
                        <a:t>rictou</a:t>
                      </a:r>
                      <a:r>
                        <a:rPr lang="fr-FR" sz="2800" b="0" i="0" u="none" strike="noStrike" kern="1200" baseline="0" dirty="0">
                          <a:solidFill>
                            <a:schemeClr val="tx1"/>
                          </a:solidFill>
                          <a:latin typeface="Coptic1" pitchFamily="2" charset="0"/>
                          <a:ea typeface="+mn-ea"/>
                          <a:cs typeface="+mn-cs"/>
                        </a:rPr>
                        <a:t> : </a:t>
                      </a:r>
                      <a:r>
                        <a:rPr lang="fr-FR" sz="2800" b="0" i="0" u="none" strike="noStrike" kern="1200" baseline="0" dirty="0" err="1">
                          <a:solidFill>
                            <a:schemeClr val="tx1"/>
                          </a:solidFill>
                          <a:latin typeface="Coptic1" pitchFamily="2" charset="0"/>
                          <a:ea typeface="+mn-ea"/>
                          <a:cs typeface="+mn-cs"/>
                        </a:rPr>
                        <a:t>ke</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koinwnia</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ke</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dwrea</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tou</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Agiou</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pneumatoc</a:t>
                      </a:r>
                      <a:r>
                        <a:rPr lang="fr-FR" sz="2800" b="0" i="0" u="none" strike="noStrike" kern="1200" baseline="0" dirty="0">
                          <a:solidFill>
                            <a:schemeClr val="tx1"/>
                          </a:solidFill>
                          <a:latin typeface="Coptic1" pitchFamily="2" charset="0"/>
                          <a:ea typeface="+mn-ea"/>
                          <a:cs typeface="+mn-cs"/>
                        </a:rPr>
                        <a:t> i/~</a:t>
                      </a:r>
                      <a:r>
                        <a:rPr lang="fr-FR" sz="2800" b="0" i="0" u="none" strike="noStrike" kern="1200" baseline="0" dirty="0" err="1">
                          <a:solidFill>
                            <a:schemeClr val="tx1"/>
                          </a:solidFill>
                          <a:latin typeface="Coptic1" pitchFamily="2" charset="0"/>
                          <a:ea typeface="+mn-ea"/>
                          <a:cs typeface="+mn-cs"/>
                        </a:rPr>
                        <a:t>meta</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pantwn</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u~mwn</a:t>
                      </a:r>
                      <a:r>
                        <a:rPr lang="fr-FR" sz="2800" b="0" i="0" u="none" strike="noStrike" kern="1200" baseline="0" dirty="0">
                          <a:solidFill>
                            <a:schemeClr val="tx1"/>
                          </a:solidFill>
                          <a:latin typeface="Coptic1" pitchFamily="2" charset="0"/>
                          <a:ea typeface="+mn-ea"/>
                          <a:cs typeface="+mn-cs"/>
                        </a:rPr>
                        <a:t>. </a:t>
                      </a:r>
                      <a:r>
                        <a:rPr lang="de-DE" sz="2800" b="0" i="0" u="none" strike="noStrike" kern="1200" baseline="0" dirty="0" err="1">
                          <a:solidFill>
                            <a:schemeClr val="tx1"/>
                          </a:solidFill>
                          <a:latin typeface="Coptic1" pitchFamily="2" charset="0"/>
                          <a:ea typeface="+mn-ea"/>
                          <a:cs typeface="+mn-cs"/>
                        </a:rPr>
                        <a:t>Masenwten</a:t>
                      </a:r>
                      <a:r>
                        <a:rPr lang="de-DE" sz="2800" b="0" i="0" u="none" strike="noStrike" kern="1200" baseline="0" dirty="0">
                          <a:solidFill>
                            <a:schemeClr val="tx1"/>
                          </a:solidFill>
                          <a:latin typeface="Coptic1" pitchFamily="2" charset="0"/>
                          <a:ea typeface="+mn-ea"/>
                          <a:cs typeface="+mn-cs"/>
                        </a:rPr>
                        <a:t> </a:t>
                      </a:r>
                      <a:r>
                        <a:rPr lang="de-DE" sz="2800" b="0" i="0" u="none" strike="noStrike" kern="1200" baseline="0" dirty="0" err="1">
                          <a:solidFill>
                            <a:schemeClr val="tx1"/>
                          </a:solidFill>
                          <a:latin typeface="Coptic1" pitchFamily="2" charset="0"/>
                          <a:ea typeface="+mn-ea"/>
                          <a:cs typeface="+mn-cs"/>
                        </a:rPr>
                        <a:t>qen</a:t>
                      </a:r>
                      <a:r>
                        <a:rPr lang="de-DE" sz="2800" b="0" i="0" u="none" strike="noStrike" kern="1200" baseline="0" dirty="0">
                          <a:solidFill>
                            <a:schemeClr val="tx1"/>
                          </a:solidFill>
                          <a:latin typeface="Coptic1" pitchFamily="2" charset="0"/>
                          <a:ea typeface="+mn-ea"/>
                          <a:cs typeface="+mn-cs"/>
                        </a:rPr>
                        <a:t> </a:t>
                      </a:r>
                      <a:r>
                        <a:rPr lang="de-DE" sz="2800" b="0" i="0" u="none" strike="noStrike" kern="1200" baseline="0" dirty="0" err="1">
                          <a:solidFill>
                            <a:schemeClr val="tx1"/>
                          </a:solidFill>
                          <a:latin typeface="Coptic1" pitchFamily="2" charset="0"/>
                          <a:ea typeface="+mn-ea"/>
                          <a:cs typeface="+mn-cs"/>
                        </a:rPr>
                        <a:t>ouhir</a:t>
                      </a:r>
                      <a:r>
                        <a:rPr lang="de-DE" sz="2800" b="0" i="0" u="none" strike="noStrike" kern="1200" baseline="0" dirty="0">
                          <a:solidFill>
                            <a:schemeClr val="tx1"/>
                          </a:solidFill>
                          <a:latin typeface="Coptic1" pitchFamily="2" charset="0"/>
                          <a:ea typeface="+mn-ea"/>
                          <a:cs typeface="+mn-cs"/>
                        </a:rPr>
                        <a:t>/n/: </a:t>
                      </a:r>
                      <a:r>
                        <a:rPr lang="de-DE" sz="2800" b="0" i="0" u="none" strike="noStrike" kern="1200" baseline="0" dirty="0" err="1">
                          <a:solidFill>
                            <a:schemeClr val="tx1"/>
                          </a:solidFill>
                          <a:latin typeface="Coptic1" pitchFamily="2" charset="0"/>
                          <a:ea typeface="+mn-ea"/>
                          <a:cs typeface="+mn-cs"/>
                        </a:rPr>
                        <a:t>Po#c</a:t>
                      </a:r>
                      <a:r>
                        <a:rPr lang="de-DE" sz="2800" b="0" i="0" u="none" strike="noStrike" kern="1200" baseline="0" dirty="0">
                          <a:solidFill>
                            <a:schemeClr val="tx1"/>
                          </a:solidFill>
                          <a:latin typeface="Coptic1" pitchFamily="2" charset="0"/>
                          <a:ea typeface="+mn-ea"/>
                          <a:cs typeface="+mn-cs"/>
                        </a:rPr>
                        <a:t># </a:t>
                      </a:r>
                      <a:r>
                        <a:rPr lang="pt-BR" sz="2800" b="0" i="0" u="none" strike="noStrike" kern="1200" baseline="0" dirty="0">
                          <a:solidFill>
                            <a:schemeClr val="tx1"/>
                          </a:solidFill>
                          <a:latin typeface="Coptic1" pitchFamily="2" charset="0"/>
                          <a:ea typeface="+mn-ea"/>
                          <a:cs typeface="+mn-cs"/>
                        </a:rPr>
                        <a:t>nemwten t/rou: a~m/n</a:t>
                      </a:r>
                      <a:endParaRPr kumimoji="0" lang="en-US" sz="4000" b="0" i="0" u="none" strike="noStrike" cap="none" normalizeH="0" baseline="0" dirty="0">
                        <a:ln>
                          <a:noFill/>
                        </a:ln>
                        <a:solidFill>
                          <a:schemeClr val="tx1"/>
                        </a:solidFill>
                        <a:effectLst/>
                        <a:latin typeface="Coptic1" pitchFamily="2" charset="0"/>
                        <a:cs typeface="Arial" pitchFamily="34"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CA" sz="2800" b="0" i="0" u="sng" strike="noStrike" cap="none" normalizeH="0" baseline="0" dirty="0">
                          <a:ln>
                            <a:noFill/>
                          </a:ln>
                          <a:solidFill>
                            <a:srgbClr val="FF9900"/>
                          </a:solidFill>
                          <a:effectLst/>
                          <a:latin typeface="Arial" charset="0"/>
                          <a:cs typeface="Arial" charset="0"/>
                        </a:rPr>
                        <a:t>Prêtre:</a:t>
                      </a:r>
                      <a:r>
                        <a:rPr kumimoji="0" lang="fr-CA" sz="2800" b="0" i="0" u="none" strike="noStrike" cap="none" normalizeH="0" baseline="0" dirty="0">
                          <a:ln>
                            <a:noFill/>
                          </a:ln>
                          <a:solidFill>
                            <a:schemeClr val="tx1"/>
                          </a:solidFill>
                          <a:effectLst/>
                          <a:latin typeface="Arial" charset="0"/>
                          <a:cs typeface="Arial" charset="0"/>
                        </a:rPr>
                        <a:t> </a:t>
                      </a:r>
                    </a:p>
                    <a:p>
                      <a:pPr algn="just"/>
                      <a:r>
                        <a:rPr lang="en-CA" sz="2800" dirty="0">
                          <a:solidFill>
                            <a:schemeClr val="tx1"/>
                          </a:solidFill>
                        </a:rPr>
                        <a:t>Que </a:t>
                      </a:r>
                      <a:r>
                        <a:rPr lang="en-CA" sz="2800" dirty="0" err="1">
                          <a:solidFill>
                            <a:schemeClr val="tx1"/>
                          </a:solidFill>
                        </a:rPr>
                        <a:t>l’amour</a:t>
                      </a:r>
                      <a:r>
                        <a:rPr lang="en-CA" sz="2800" dirty="0">
                          <a:solidFill>
                            <a:schemeClr val="tx1"/>
                          </a:solidFill>
                        </a:rPr>
                        <a:t> de Dieu le Père, la grâce du </a:t>
                      </a:r>
                      <a:r>
                        <a:rPr lang="en-CA" sz="2800" dirty="0" err="1">
                          <a:solidFill>
                            <a:schemeClr val="tx1"/>
                          </a:solidFill>
                        </a:rPr>
                        <a:t>Fils</a:t>
                      </a:r>
                      <a:r>
                        <a:rPr lang="en-CA" sz="2800" dirty="0">
                          <a:solidFill>
                            <a:schemeClr val="tx1"/>
                          </a:solidFill>
                        </a:rPr>
                        <a:t> unique </a:t>
                      </a:r>
                      <a:r>
                        <a:rPr lang="en-CA" sz="2800" dirty="0" err="1">
                          <a:solidFill>
                            <a:schemeClr val="tx1"/>
                          </a:solidFill>
                        </a:rPr>
                        <a:t>notre</a:t>
                      </a:r>
                      <a:r>
                        <a:rPr lang="en-CA" sz="2800" dirty="0">
                          <a:solidFill>
                            <a:schemeClr val="tx1"/>
                          </a:solidFill>
                        </a:rPr>
                        <a:t> Seigneur, </a:t>
                      </a:r>
                      <a:r>
                        <a:rPr lang="en-CA" sz="2800" dirty="0" err="1">
                          <a:solidFill>
                            <a:schemeClr val="tx1"/>
                          </a:solidFill>
                        </a:rPr>
                        <a:t>notre</a:t>
                      </a:r>
                      <a:r>
                        <a:rPr lang="en-CA" sz="2800" dirty="0">
                          <a:solidFill>
                            <a:schemeClr val="tx1"/>
                          </a:solidFill>
                        </a:rPr>
                        <a:t> Dieu et </a:t>
                      </a:r>
                      <a:r>
                        <a:rPr lang="en-CA" sz="2800" dirty="0" err="1">
                          <a:solidFill>
                            <a:schemeClr val="tx1"/>
                          </a:solidFill>
                        </a:rPr>
                        <a:t>notre</a:t>
                      </a:r>
                      <a:r>
                        <a:rPr lang="en-CA" sz="2800" dirty="0">
                          <a:solidFill>
                            <a:schemeClr val="tx1"/>
                          </a:solidFill>
                        </a:rPr>
                        <a:t> </a:t>
                      </a:r>
                      <a:r>
                        <a:rPr lang="en-CA" sz="2800" dirty="0" err="1">
                          <a:solidFill>
                            <a:schemeClr val="tx1"/>
                          </a:solidFill>
                        </a:rPr>
                        <a:t>Sauveur</a:t>
                      </a:r>
                      <a:r>
                        <a:rPr lang="en-CA" sz="2800" dirty="0">
                          <a:solidFill>
                            <a:schemeClr val="tx1"/>
                          </a:solidFill>
                        </a:rPr>
                        <a:t> </a:t>
                      </a:r>
                      <a:r>
                        <a:rPr lang="en-CA" sz="2800" dirty="0" err="1">
                          <a:solidFill>
                            <a:schemeClr val="tx1"/>
                          </a:solidFill>
                        </a:rPr>
                        <a:t>Jésus</a:t>
                      </a:r>
                      <a:r>
                        <a:rPr lang="en-CA" sz="2800" dirty="0">
                          <a:solidFill>
                            <a:schemeClr val="tx1"/>
                          </a:solidFill>
                        </a:rPr>
                        <a:t> Christ, La communion et les dons du Saint Esprit </a:t>
                      </a:r>
                      <a:r>
                        <a:rPr lang="en-CA" sz="2800" dirty="0" err="1">
                          <a:solidFill>
                            <a:schemeClr val="tx1"/>
                          </a:solidFill>
                        </a:rPr>
                        <a:t>soient</a:t>
                      </a:r>
                      <a:r>
                        <a:rPr lang="en-CA" sz="2800" dirty="0">
                          <a:solidFill>
                            <a:schemeClr val="tx1"/>
                          </a:solidFill>
                        </a:rPr>
                        <a:t> avec </a:t>
                      </a:r>
                      <a:r>
                        <a:rPr lang="en-CA" sz="2800" dirty="0" err="1">
                          <a:solidFill>
                            <a:schemeClr val="tx1"/>
                          </a:solidFill>
                        </a:rPr>
                        <a:t>vous</a:t>
                      </a:r>
                      <a:r>
                        <a:rPr lang="en-CA" sz="2800" dirty="0">
                          <a:solidFill>
                            <a:schemeClr val="tx1"/>
                          </a:solidFill>
                        </a:rPr>
                        <a:t> </a:t>
                      </a:r>
                      <a:r>
                        <a:rPr lang="en-CA" sz="2800" dirty="0" err="1">
                          <a:solidFill>
                            <a:schemeClr val="tx1"/>
                          </a:solidFill>
                        </a:rPr>
                        <a:t>tous</a:t>
                      </a:r>
                      <a:r>
                        <a:rPr lang="en-CA" sz="2800" dirty="0">
                          <a:solidFill>
                            <a:schemeClr val="tx1"/>
                          </a:solidFill>
                        </a:rPr>
                        <a:t>.</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sz="2800" b="0" i="0" u="sng" strike="noStrike" cap="none" normalizeH="0" baseline="0" dirty="0">
                          <a:ln>
                            <a:noFill/>
                          </a:ln>
                          <a:solidFill>
                            <a:srgbClr val="FF9900"/>
                          </a:solidFill>
                          <a:effectLst/>
                          <a:latin typeface="Arial" charset="0"/>
                          <a:cs typeface="Arial" charset="0"/>
                        </a:rPr>
                        <a:t>الكاهن:</a:t>
                      </a:r>
                      <a:endParaRPr kumimoji="0" lang="en-CA" sz="28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3600" b="0" i="0" u="none" strike="noStrike" cap="none" normalizeH="0" baseline="0" dirty="0">
                          <a:ln>
                            <a:noFill/>
                          </a:ln>
                          <a:solidFill>
                            <a:schemeClr val="tx1"/>
                          </a:solidFill>
                          <a:effectLst/>
                          <a:latin typeface="+mn-lt"/>
                          <a:ea typeface="MS Mincho" pitchFamily="49" charset="-128"/>
                          <a:cs typeface="+mn-cs"/>
                        </a:rPr>
                        <a:t>محبة الله الآب، ونعمة </a:t>
                      </a:r>
                      <a:r>
                        <a:rPr kumimoji="0" lang="ar-SA" sz="3600" b="0" i="0" u="none" strike="noStrike" cap="none" normalizeH="0" baseline="0" dirty="0" err="1">
                          <a:ln>
                            <a:noFill/>
                          </a:ln>
                          <a:solidFill>
                            <a:schemeClr val="tx1"/>
                          </a:solidFill>
                          <a:effectLst/>
                          <a:latin typeface="+mn-lt"/>
                          <a:ea typeface="MS Mincho" pitchFamily="49" charset="-128"/>
                          <a:cs typeface="+mn-cs"/>
                        </a:rPr>
                        <a:t>الإبن</a:t>
                      </a:r>
                      <a:r>
                        <a:rPr kumimoji="0" lang="ar-SA" sz="3600" b="0" i="0" u="none" strike="noStrike" cap="none" normalizeH="0" baseline="0" dirty="0">
                          <a:ln>
                            <a:noFill/>
                          </a:ln>
                          <a:solidFill>
                            <a:schemeClr val="tx1"/>
                          </a:solidFill>
                          <a:effectLst/>
                          <a:latin typeface="+mn-lt"/>
                          <a:ea typeface="MS Mincho" pitchFamily="49" charset="-128"/>
                          <a:cs typeface="+mn-cs"/>
                        </a:rPr>
                        <a:t> الوحيد، ربنا واٍلهنا ومخلصنا يسوع المسيح، وشركة وموهبة الروح القدس تكون مع جميعكم. امضوا بسلام، سلام الرب مع جميعكم. </a:t>
                      </a: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1292087">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a:ln>
                          <a:noFill/>
                        </a:ln>
                        <a:solidFill>
                          <a:schemeClr val="tx1"/>
                        </a:solidFill>
                        <a:effectLst/>
                        <a:latin typeface="Coptic1" pitchFamily="2"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pitchFamily="34" charset="0"/>
                        </a:rPr>
                        <a:t>Ke</a:t>
                      </a:r>
                      <a:r>
                        <a:rPr kumimoji="0" lang="en-US" sz="3200" b="0" i="0" u="none" strike="noStrike" cap="none" normalizeH="0" baseline="0">
                          <a:ln>
                            <a:noFill/>
                          </a:ln>
                          <a:solidFill>
                            <a:schemeClr val="tx1"/>
                          </a:solidFill>
                          <a:effectLst/>
                          <a:latin typeface="Coptic1" pitchFamily="2" charset="0"/>
                          <a:cs typeface="Arial" pitchFamily="34" charset="0"/>
                        </a:rPr>
                        <a:t> </a:t>
                      </a:r>
                      <a:r>
                        <a:rPr kumimoji="0" lang="en-US" sz="3200" b="0" i="0" u="none" strike="noStrike" cap="none" normalizeH="0" baseline="0" err="1">
                          <a:ln>
                            <a:noFill/>
                          </a:ln>
                          <a:solidFill>
                            <a:schemeClr val="tx1"/>
                          </a:solidFill>
                          <a:effectLst/>
                          <a:latin typeface="Coptic1" pitchFamily="2" charset="0"/>
                          <a:cs typeface="Arial" pitchFamily="34" charset="0"/>
                        </a:rPr>
                        <a:t>tw</a:t>
                      </a:r>
                      <a:r>
                        <a:rPr kumimoji="0" lang="en-US" sz="3200" b="0" i="0" u="none" strike="noStrike" cap="none" normalizeH="0" baseline="0">
                          <a:ln>
                            <a:noFill/>
                          </a:ln>
                          <a:solidFill>
                            <a:schemeClr val="tx1"/>
                          </a:solidFill>
                          <a:effectLst/>
                          <a:latin typeface="Coptic1" pitchFamily="2" charset="0"/>
                          <a:cs typeface="Arial" pitchFamily="34" charset="0"/>
                        </a:rPr>
                        <a:t> </a:t>
                      </a:r>
                      <a:r>
                        <a:rPr kumimoji="0" lang="en-US" sz="3200" b="0" i="0" u="none" strike="noStrike" cap="none" normalizeH="0" baseline="0" err="1">
                          <a:ln>
                            <a:noFill/>
                          </a:ln>
                          <a:solidFill>
                            <a:schemeClr val="tx1"/>
                          </a:solidFill>
                          <a:effectLst/>
                          <a:latin typeface="Coptic1" pitchFamily="2" charset="0"/>
                          <a:cs typeface="Arial" pitchFamily="34" charset="0"/>
                        </a:rPr>
                        <a:t>p~neumati</a:t>
                      </a:r>
                      <a:r>
                        <a:rPr kumimoji="0" lang="en-US" sz="3200" b="0" i="0" u="none" strike="noStrike" cap="none" normalizeH="0" baseline="0">
                          <a:ln>
                            <a:noFill/>
                          </a:ln>
                          <a:solidFill>
                            <a:schemeClr val="tx1"/>
                          </a:solidFill>
                          <a:effectLst/>
                          <a:latin typeface="Coptic1" pitchFamily="2" charset="0"/>
                          <a:cs typeface="Arial" pitchFamily="34" charset="0"/>
                        </a:rPr>
                        <a:t> </a:t>
                      </a:r>
                      <a:r>
                        <a:rPr kumimoji="0" lang="en-US" sz="3200" b="0" i="0" u="none" strike="noStrike" cap="none" normalizeH="0" baseline="0" err="1">
                          <a:ln>
                            <a:noFill/>
                          </a:ln>
                          <a:solidFill>
                            <a:schemeClr val="tx1"/>
                          </a:solidFill>
                          <a:effectLst/>
                          <a:latin typeface="Coptic1" pitchFamily="2" charset="0"/>
                          <a:cs typeface="Arial" pitchFamily="34" charset="0"/>
                        </a:rPr>
                        <a:t>cou</a:t>
                      </a:r>
                      <a:r>
                        <a:rPr kumimoji="0" lang="en-US" sz="3200" b="0" i="0" u="none" strike="noStrike" cap="none" normalizeH="0" baseline="0">
                          <a:ln>
                            <a:noFill/>
                          </a:ln>
                          <a:solidFill>
                            <a:schemeClr val="tx1"/>
                          </a:solidFill>
                          <a:effectLst/>
                          <a:latin typeface="Coptic1" pitchFamily="2" charset="0"/>
                          <a:cs typeface="Arial" pitchFamily="34"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CA" sz="2700" b="0" i="0" u="sng" strike="noStrike" cap="none" normalizeH="0" baseline="0">
                          <a:ln>
                            <a:noFill/>
                          </a:ln>
                          <a:solidFill>
                            <a:srgbClr val="FF9900"/>
                          </a:solidFill>
                          <a:effectLst/>
                          <a:latin typeface="Arial" charset="0"/>
                          <a:cs typeface="Arial" charset="0"/>
                        </a:rPr>
                        <a:t>l’Assemblée:</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a:ln>
                            <a:noFill/>
                          </a:ln>
                          <a:solidFill>
                            <a:schemeClr val="tx1"/>
                          </a:solidFill>
                          <a:effectLst/>
                          <a:latin typeface="Arial" pitchFamily="34" charset="0"/>
                          <a:ea typeface="MS Mincho" pitchFamily="49" charset="-128"/>
                          <a:cs typeface="Arial" pitchFamily="34" charset="0"/>
                        </a:rPr>
                        <a:t>Et avec votre esprit</a:t>
                      </a:r>
                      <a:endParaRPr kumimoji="0" lang="ar-SA" sz="3200" b="0" i="0" u="none" strike="noStrike" cap="none" normalizeH="0" baseline="0">
                        <a:ln>
                          <a:noFill/>
                        </a:ln>
                        <a:solidFill>
                          <a:schemeClr val="tx1"/>
                        </a:solidFill>
                        <a:effectLst/>
                        <a:latin typeface="Arial" pitchFamily="34" charset="0"/>
                        <a:ea typeface="MS Mincho" pitchFamily="49" charset="-128"/>
                        <a:cs typeface="Arial" pitchFamily="34" charset="0"/>
                      </a:endParaRPr>
                    </a:p>
                  </a:txBody>
                  <a:tcPr marL="121920" marR="121920" horzOverflow="overflow">
                    <a:lnL>
                      <a:noFill/>
                    </a:lnL>
                    <a:lnR cap="flat">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sz="2700" b="0" i="0" u="sng" strike="noStrike" cap="none" normalizeH="0" baseline="0" dirty="0">
                          <a:ln>
                            <a:noFill/>
                          </a:ln>
                          <a:solidFill>
                            <a:srgbClr val="FF9900"/>
                          </a:solidFill>
                          <a:effectLst/>
                          <a:latin typeface="Arial" charset="0"/>
                          <a:cs typeface="Arial" charset="0"/>
                        </a:rPr>
                        <a:t>الشعب:</a:t>
                      </a:r>
                      <a:endParaRPr kumimoji="0" lang="en-US" sz="27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pitchFamily="34" charset="0"/>
                          <a:ea typeface="MS Mincho" pitchFamily="49" charset="-128"/>
                          <a:cs typeface="Arial" pitchFamily="34" charset="0"/>
                        </a:rPr>
                        <a:t>ومع روحك أيضاً</a:t>
                      </a:r>
                      <a:r>
                        <a:rPr kumimoji="0" lang="ar-EG" sz="3200" b="0" i="0" u="none" strike="noStrike" cap="none" normalizeH="0" baseline="0" dirty="0">
                          <a:ln>
                            <a:noFill/>
                          </a:ln>
                          <a:solidFill>
                            <a:schemeClr val="tx1"/>
                          </a:solidFill>
                          <a:effectLst/>
                          <a:latin typeface="Arial" pitchFamily="34" charset="0"/>
                          <a:ea typeface="MS Mincho" pitchFamily="49" charset="-128"/>
                          <a:cs typeface="Arial" pitchFamily="34" charset="0"/>
                        </a:rPr>
                        <a:t>.</a:t>
                      </a:r>
                      <a:endParaRPr kumimoji="0" lang="ar-SA" sz="3200" b="0" i="0" u="none" strike="noStrike" cap="none" normalizeH="0" baseline="0" dirty="0">
                        <a:ln>
                          <a:noFill/>
                        </a:ln>
                        <a:solidFill>
                          <a:schemeClr val="tx1"/>
                        </a:solidFill>
                        <a:effectLst/>
                        <a:latin typeface="Arial" pitchFamily="34" charset="0"/>
                        <a:ea typeface="MS Mincho" pitchFamily="49" charset="-128"/>
                        <a:cs typeface="Arial"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261121708"/>
      </p:ext>
    </p:extLst>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77762" name="Group 2"/>
          <p:cNvGraphicFramePr>
            <a:graphicFrameLocks noGrp="1"/>
          </p:cNvGraphicFramePr>
          <p:nvPr>
            <p:ph/>
          </p:nvPr>
        </p:nvGraphicFramePr>
        <p:xfrm>
          <a:off x="0" y="0"/>
          <a:ext cx="12192000" cy="6705600"/>
        </p:xfrm>
        <a:graphic>
          <a:graphicData uri="http://schemas.openxmlformats.org/drawingml/2006/table">
            <a:tbl>
              <a:tblPr/>
              <a:tblGrid>
                <a:gridCol w="6649396">
                  <a:extLst>
                    <a:ext uri="{9D8B030D-6E8A-4147-A177-3AD203B41FA5}">
                      <a16:colId xmlns:a16="http://schemas.microsoft.com/office/drawing/2014/main" val="20000"/>
                    </a:ext>
                  </a:extLst>
                </a:gridCol>
                <a:gridCol w="5542604">
                  <a:extLst>
                    <a:ext uri="{9D8B030D-6E8A-4147-A177-3AD203B41FA5}">
                      <a16:colId xmlns:a16="http://schemas.microsoft.com/office/drawing/2014/main" val="20001"/>
                    </a:ext>
                  </a:extLst>
                </a:gridCol>
              </a:tblGrid>
              <a:tr h="66344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100" b="0" i="0" u="none" strike="noStrike" cap="none" normalizeH="0" baseline="0">
                          <a:ln>
                            <a:noFill/>
                          </a:ln>
                          <a:solidFill>
                            <a:schemeClr val="tx1"/>
                          </a:solidFill>
                          <a:effectLst/>
                          <a:latin typeface="Arial" charset="0"/>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ne nous soumets pas à la tentation, mais délivre-nous du mal, par le Christ Jésus, Notre Seigneur, car c’est à Toi qu’appartiennent le règne, la puissance et la gloire dans les siècles des siècles. </a:t>
                      </a:r>
                      <a:r>
                        <a:rPr kumimoji="0" lang="en-US" sz="3100" b="0" i="0" u="none" strike="noStrike" cap="none" normalizeH="0" baseline="0">
                          <a:ln>
                            <a:noFill/>
                          </a:ln>
                          <a:solidFill>
                            <a:schemeClr val="tx1"/>
                          </a:solidFill>
                          <a:effectLst/>
                          <a:latin typeface="Arial" charset="0"/>
                          <a:cs typeface="Arial" charset="0"/>
                        </a:rPr>
                        <a:t>Amen.</a:t>
                      </a: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4300" b="0" i="0" u="none" strike="noStrike" cap="none" normalizeH="0" baseline="0">
                          <a:ln>
                            <a:noFill/>
                          </a:ln>
                          <a:solidFill>
                            <a:schemeClr val="tx1"/>
                          </a:solidFill>
                          <a:effectLst/>
                          <a:latin typeface="Arial" charset="0"/>
                          <a:cs typeface="Arial" charset="0"/>
                        </a:rPr>
                        <a:t>أبانا الذي في السموات ليتقدس اسمك، ليأتي ملكوتك، لتكن مشيئتك، كما في السماء كذلك على الأرض خبزنا الذي للغد، أعطنا اليوم وأغفر لنا ذنوبنا، كما نغفر نحن أيضا للمذنبين الينا، ولا تدخلنا في تجربة، لكن نجنا من الشرير بالمسيح يسوع ربنا لأن لك الملك والقوة والمجد الى الأبد آمين</a:t>
                      </a:r>
                      <a:r>
                        <a:rPr kumimoji="0" lang="ar-EG" altLang="zh-CN" sz="4300" b="0" i="0" u="none" strike="noStrike" cap="none" normalizeH="0" baseline="0">
                          <a:ln>
                            <a:noFill/>
                          </a:ln>
                          <a:solidFill>
                            <a:schemeClr val="tx1"/>
                          </a:solidFill>
                          <a:effectLst/>
                          <a:latin typeface="Arial" charset="0"/>
                          <a:cs typeface="Arial" charset="0"/>
                        </a:rPr>
                        <a:t>.</a:t>
                      </a:r>
                      <a:endParaRPr kumimoji="0" lang="en-CA" sz="43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880422761"/>
      </p:ext>
    </p:extLst>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23816" name="Group 40"/>
          <p:cNvGraphicFramePr>
            <a:graphicFrameLocks noGrp="1"/>
          </p:cNvGraphicFramePr>
          <p:nvPr>
            <p:ph/>
            <p:extLst>
              <p:ext uri="{D42A27DB-BD31-4B8C-83A1-F6EECF244321}">
                <p14:modId xmlns:p14="http://schemas.microsoft.com/office/powerpoint/2010/main" val="3058795549"/>
              </p:ext>
            </p:extLst>
          </p:nvPr>
        </p:nvGraphicFramePr>
        <p:xfrm>
          <a:off x="0" y="0"/>
          <a:ext cx="12192000" cy="6705600"/>
        </p:xfrm>
        <a:graphic>
          <a:graphicData uri="http://schemas.openxmlformats.org/drawingml/2006/table">
            <a:tbl>
              <a:tblPr/>
              <a:tblGrid>
                <a:gridCol w="4453107">
                  <a:extLst>
                    <a:ext uri="{9D8B030D-6E8A-4147-A177-3AD203B41FA5}">
                      <a16:colId xmlns:a16="http://schemas.microsoft.com/office/drawing/2014/main" val="20000"/>
                    </a:ext>
                  </a:extLst>
                </a:gridCol>
                <a:gridCol w="4386093">
                  <a:extLst>
                    <a:ext uri="{9D8B030D-6E8A-4147-A177-3AD203B41FA5}">
                      <a16:colId xmlns:a16="http://schemas.microsoft.com/office/drawing/2014/main" val="20001"/>
                    </a:ext>
                  </a:extLst>
                </a:gridCol>
                <a:gridCol w="3352800">
                  <a:extLst>
                    <a:ext uri="{9D8B030D-6E8A-4147-A177-3AD203B41FA5}">
                      <a16:colId xmlns:a16="http://schemas.microsoft.com/office/drawing/2014/main" val="20002"/>
                    </a:ext>
                  </a:extLst>
                </a:gridCol>
              </a:tblGrid>
              <a:tr h="6438122">
                <a:tc>
                  <a:txBody>
                    <a:bodyPr/>
                    <a:lstStyle/>
                    <a:p>
                      <a:pPr marL="72000" marR="0" lvl="0" indent="0" algn="just"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err="1">
                          <a:ln>
                            <a:noFill/>
                          </a:ln>
                          <a:solidFill>
                            <a:schemeClr val="tx1"/>
                          </a:solidFill>
                          <a:effectLst/>
                          <a:latin typeface="Coptic1" pitchFamily="2" charset="0"/>
                          <a:cs typeface="Arial" charset="0"/>
                        </a:rPr>
                        <a:t>Aripameui</a:t>
                      </a:r>
                      <a:r>
                        <a:rPr kumimoji="0" lang="en-US" sz="3600" b="0" i="0" u="none" strike="noStrike" cap="none" normalizeH="0" baseline="0" dirty="0">
                          <a:ln>
                            <a:noFill/>
                          </a:ln>
                          <a:solidFill>
                            <a:schemeClr val="tx1"/>
                          </a:solidFill>
                          <a:effectLst/>
                          <a:latin typeface="Coptic1" pitchFamily="2" charset="0"/>
                          <a:cs typeface="Arial" charset="0"/>
                        </a:rPr>
                        <a:t>~ w~ Pa[</a:t>
                      </a:r>
                      <a:r>
                        <a:rPr kumimoji="0" lang="en-US" sz="3600" b="0" i="0" u="none" strike="noStrike" cap="none" normalizeH="0" baseline="0" dirty="0" err="1">
                          <a:ln>
                            <a:noFill/>
                          </a:ln>
                          <a:solidFill>
                            <a:schemeClr val="tx1"/>
                          </a:solidFill>
                          <a:effectLst/>
                          <a:latin typeface="Coptic1" pitchFamily="2" charset="0"/>
                          <a:cs typeface="Arial" charset="0"/>
                        </a:rPr>
                        <a:t>oic</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aksani</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qen</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tekmetouro</a:t>
                      </a:r>
                      <a:r>
                        <a:rPr kumimoji="0" lang="en-US" sz="3600" b="0" i="0" u="none" strike="noStrike" cap="none" normalizeH="0" baseline="0" dirty="0">
                          <a:ln>
                            <a:noFill/>
                          </a:ln>
                          <a:solidFill>
                            <a:schemeClr val="tx1"/>
                          </a:solidFill>
                          <a:effectLst/>
                          <a:latin typeface="Coptic1" pitchFamily="2" charset="0"/>
                          <a:cs typeface="Arial" charset="0"/>
                        </a:rPr>
                        <a:t>. </a:t>
                      </a:r>
                    </a:p>
                    <a:p>
                      <a:pPr marL="72000" marR="0" lvl="0" indent="0" algn="just" defTabSz="914400" rtl="0" eaLnBrk="1" fontAlgn="base" latinLnBrk="0" hangingPunct="1">
                        <a:lnSpc>
                          <a:spcPct val="100000"/>
                        </a:lnSpc>
                        <a:spcBef>
                          <a:spcPct val="20000"/>
                        </a:spcBef>
                        <a:spcAft>
                          <a:spcPct val="0"/>
                        </a:spcAft>
                        <a:buClrTx/>
                        <a:buSzTx/>
                        <a:buFontTx/>
                        <a:buNone/>
                        <a:tabLst/>
                      </a:pPr>
                      <a:endParaRPr kumimoji="0" lang="en-US" sz="3600" b="0" i="0" u="none" strike="noStrike" cap="none" normalizeH="0" baseline="0" dirty="0">
                        <a:ln>
                          <a:noFill/>
                        </a:ln>
                        <a:solidFill>
                          <a:schemeClr val="tx1"/>
                        </a:solidFill>
                        <a:effectLst/>
                        <a:latin typeface="Coptic1" pitchFamily="2" charset="0"/>
                        <a:cs typeface="Arial" charset="0"/>
                      </a:endParaRPr>
                    </a:p>
                    <a:p>
                      <a:pPr marL="72000" marR="0" lvl="0" indent="0" algn="just"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err="1">
                          <a:ln>
                            <a:noFill/>
                          </a:ln>
                          <a:solidFill>
                            <a:schemeClr val="tx1"/>
                          </a:solidFill>
                          <a:effectLst/>
                          <a:latin typeface="Coptic1" pitchFamily="2" charset="0"/>
                          <a:cs typeface="Arial" charset="0"/>
                        </a:rPr>
                        <a:t>Aripameui</a:t>
                      </a:r>
                      <a:r>
                        <a:rPr kumimoji="0" lang="en-US" sz="3600" b="0" i="0" u="none" strike="noStrike" cap="none" normalizeH="0" baseline="0" dirty="0">
                          <a:ln>
                            <a:noFill/>
                          </a:ln>
                          <a:solidFill>
                            <a:schemeClr val="tx1"/>
                          </a:solidFill>
                          <a:effectLst/>
                          <a:latin typeface="Coptic1" pitchFamily="2" charset="0"/>
                          <a:cs typeface="Arial" charset="0"/>
                        </a:rPr>
                        <a:t>~ w~ </a:t>
                      </a:r>
                      <a:r>
                        <a:rPr kumimoji="0" lang="en-US" sz="3600" b="0" i="0" u="none" strike="noStrike" cap="none" normalizeH="0" baseline="0" dirty="0" err="1">
                          <a:ln>
                            <a:noFill/>
                          </a:ln>
                          <a:solidFill>
                            <a:schemeClr val="tx1"/>
                          </a:solidFill>
                          <a:effectLst/>
                          <a:latin typeface="Coptic1" pitchFamily="2" charset="0"/>
                          <a:cs typeface="Arial" charset="0"/>
                        </a:rPr>
                        <a:t>Paouro</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aksani</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qen</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tekmetouro</a:t>
                      </a:r>
                      <a:r>
                        <a:rPr kumimoji="0" lang="en-US" sz="3600" b="0" i="0" u="none" strike="noStrike" cap="none" normalizeH="0" baseline="0" dirty="0">
                          <a:ln>
                            <a:noFill/>
                          </a:ln>
                          <a:solidFill>
                            <a:schemeClr val="tx1"/>
                          </a:solidFill>
                          <a:effectLst/>
                          <a:latin typeface="Coptic1" pitchFamily="2" charset="0"/>
                          <a:cs typeface="Arial" charset="0"/>
                        </a:rPr>
                        <a:t>. </a:t>
                      </a:r>
                    </a:p>
                    <a:p>
                      <a:pPr marL="72000" marR="0" lvl="0" indent="0" algn="just" defTabSz="914400" rtl="0" eaLnBrk="1" fontAlgn="base" latinLnBrk="0" hangingPunct="1">
                        <a:lnSpc>
                          <a:spcPct val="100000"/>
                        </a:lnSpc>
                        <a:spcBef>
                          <a:spcPct val="20000"/>
                        </a:spcBef>
                        <a:spcAft>
                          <a:spcPct val="0"/>
                        </a:spcAft>
                        <a:buClrTx/>
                        <a:buSzTx/>
                        <a:buFontTx/>
                        <a:buNone/>
                        <a:tabLst/>
                      </a:pPr>
                      <a:endParaRPr kumimoji="0" lang="en-US" sz="3600" b="0" i="0" u="none" strike="noStrike" cap="none" normalizeH="0" baseline="0" dirty="0">
                        <a:ln>
                          <a:noFill/>
                        </a:ln>
                        <a:solidFill>
                          <a:schemeClr val="tx1"/>
                        </a:solidFill>
                        <a:effectLst/>
                        <a:latin typeface="Coptic1" pitchFamily="2" charset="0"/>
                        <a:cs typeface="Arial" charset="0"/>
                      </a:endParaRPr>
                    </a:p>
                    <a:p>
                      <a:pPr marL="72000" marR="0" lvl="0" indent="0" algn="just"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err="1">
                          <a:ln>
                            <a:noFill/>
                          </a:ln>
                          <a:solidFill>
                            <a:schemeClr val="tx1"/>
                          </a:solidFill>
                          <a:effectLst/>
                          <a:latin typeface="Coptic1" pitchFamily="2" charset="0"/>
                          <a:cs typeface="Arial" charset="0"/>
                        </a:rPr>
                        <a:t>Aripameui</a:t>
                      </a:r>
                      <a:r>
                        <a:rPr kumimoji="0" lang="en-US" sz="3600" b="0" i="0" u="none" strike="noStrike" cap="none" normalizeH="0" baseline="0" dirty="0">
                          <a:ln>
                            <a:noFill/>
                          </a:ln>
                          <a:solidFill>
                            <a:schemeClr val="tx1"/>
                          </a:solidFill>
                          <a:effectLst/>
                          <a:latin typeface="Coptic1" pitchFamily="2" charset="0"/>
                          <a:cs typeface="Arial" charset="0"/>
                        </a:rPr>
                        <a:t>~ w~ V/</a:t>
                      </a:r>
                      <a:r>
                        <a:rPr kumimoji="0" lang="en-US" sz="3600" b="0" i="0" u="none" strike="noStrike" cap="none" normalizeH="0" baseline="0" dirty="0" err="1">
                          <a:ln>
                            <a:noFill/>
                          </a:ln>
                          <a:solidFill>
                            <a:schemeClr val="tx1"/>
                          </a:solidFill>
                          <a:effectLst/>
                          <a:latin typeface="Coptic1" pitchFamily="2" charset="0"/>
                          <a:cs typeface="Arial" charset="0"/>
                        </a:rPr>
                        <a:t>eyouab</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aksani</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qen</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tekmetouro</a:t>
                      </a:r>
                      <a:r>
                        <a:rPr kumimoji="0" lang="en-US" sz="3600" b="0" i="0" u="none" strike="noStrike" cap="none" normalizeH="0" baseline="0" dirty="0">
                          <a:ln>
                            <a:noFill/>
                          </a:ln>
                          <a:solidFill>
                            <a:schemeClr val="tx1"/>
                          </a:solidFill>
                          <a:effectLst/>
                          <a:latin typeface="Coptic1" pitchFamily="2" charset="0"/>
                          <a:cs typeface="Arial" charset="0"/>
                        </a:rPr>
                        <a:t>.</a:t>
                      </a:r>
                    </a:p>
                  </a:txBody>
                  <a:tcPr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500" b="0" i="0" u="none" strike="noStrike" cap="none" normalizeH="0" baseline="0" dirty="0">
                          <a:ln>
                            <a:noFill/>
                          </a:ln>
                          <a:solidFill>
                            <a:schemeClr val="tx1"/>
                          </a:solidFill>
                          <a:effectLst/>
                          <a:latin typeface="+mn-lt"/>
                          <a:cs typeface="Arial" charset="0"/>
                        </a:rPr>
                        <a:t>Souviens-Toi de moi, ô mon Seigneur, quand Tu viendras dans Ton Royaume.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500" b="0" i="0" u="none" strike="noStrike" cap="none" normalizeH="0" baseline="0" dirty="0">
                          <a:ln>
                            <a:noFill/>
                          </a:ln>
                          <a:solidFill>
                            <a:schemeClr val="tx1"/>
                          </a:solidFill>
                          <a:effectLst/>
                          <a:latin typeface="+mn-lt"/>
                          <a:cs typeface="Arial" charset="0"/>
                        </a:rPr>
                        <a:t>Souviens-Toi de moi, ô mon Roi, quand Tu viendras dans Ton Royaume.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500" b="0" i="0" u="none" strike="noStrike" cap="none" normalizeH="0" baseline="0" dirty="0">
                          <a:ln>
                            <a:noFill/>
                          </a:ln>
                          <a:solidFill>
                            <a:schemeClr val="tx1"/>
                          </a:solidFill>
                          <a:effectLst/>
                          <a:latin typeface="+mn-lt"/>
                          <a:cs typeface="Arial" charset="0"/>
                        </a:rPr>
                        <a:t>Souviens-Toi de moi, ô Saint, quand Tu viendras dans Ton Royaume.</a:t>
                      </a:r>
                      <a:endParaRPr kumimoji="0" lang="fr-CA" sz="3500" b="0" i="0" u="none" strike="noStrike" cap="none" normalizeH="0" baseline="0" dirty="0">
                        <a:ln>
                          <a:noFill/>
                        </a:ln>
                        <a:solidFill>
                          <a:schemeClr val="tx1"/>
                        </a:solidFill>
                        <a:effectLst/>
                        <a:latin typeface="+mn-lt"/>
                        <a:cs typeface="Arial" charset="0"/>
                      </a:endParaRPr>
                    </a:p>
                  </a:txBody>
                  <a:tcPr horzOverflow="overflow">
                    <a:lnL>
                      <a:noFill/>
                    </a:lnL>
                    <a:lnR>
                      <a:noFill/>
                    </a:lnR>
                    <a:lnT>
                      <a:noFill/>
                    </a:lnT>
                    <a:lnB cap="flat">
                      <a:noFill/>
                    </a:lnB>
                    <a:lnTlToBr>
                      <a:noFill/>
                    </a:lnTlToBr>
                    <a:lnBlToTr>
                      <a:noFill/>
                    </a:lnBlToTr>
                    <a:noFill/>
                  </a:tcPr>
                </a:tc>
                <a:tc>
                  <a:txBody>
                    <a:bodyPr/>
                    <a:lstStyle/>
                    <a:p>
                      <a:pPr marL="7200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ا</a:t>
                      </a:r>
                      <a:r>
                        <a:rPr kumimoji="0" lang="ar-SA" sz="4300" b="0" i="0" u="none" strike="noStrike" cap="none" normalizeH="0" baseline="0" dirty="0">
                          <a:ln>
                            <a:noFill/>
                          </a:ln>
                          <a:solidFill>
                            <a:schemeClr val="tx1"/>
                          </a:solidFill>
                          <a:effectLst/>
                          <a:latin typeface="Arial" charset="0"/>
                          <a:cs typeface="Arial" charset="0"/>
                        </a:rPr>
                        <a:t>أذكرني </a:t>
                      </a:r>
                      <a:r>
                        <a:rPr kumimoji="0" lang="ar-SA" sz="4300" b="0" i="0" u="none" strike="noStrike" cap="none" normalizeH="0" baseline="0" dirty="0" err="1">
                          <a:ln>
                            <a:noFill/>
                          </a:ln>
                          <a:solidFill>
                            <a:schemeClr val="tx1"/>
                          </a:solidFill>
                          <a:effectLst/>
                          <a:latin typeface="Arial" charset="0"/>
                          <a:cs typeface="Arial" charset="0"/>
                        </a:rPr>
                        <a:t>يارب</a:t>
                      </a:r>
                      <a:r>
                        <a:rPr kumimoji="0" lang="ar-SA" sz="4300" b="0" i="0" u="none" strike="noStrike" cap="none" normalizeH="0" baseline="0" dirty="0">
                          <a:ln>
                            <a:noFill/>
                          </a:ln>
                          <a:solidFill>
                            <a:schemeClr val="tx1"/>
                          </a:solidFill>
                          <a:effectLst/>
                          <a:latin typeface="Arial" charset="0"/>
                          <a:cs typeface="Arial" charset="0"/>
                        </a:rPr>
                        <a:t> متي جئت في ملكوتك. </a:t>
                      </a:r>
                      <a:endParaRPr kumimoji="0" lang="fr-FR" sz="4300" b="0" i="0" u="none" strike="noStrike" cap="none" normalizeH="0" baseline="0" dirty="0">
                        <a:ln>
                          <a:noFill/>
                        </a:ln>
                        <a:solidFill>
                          <a:schemeClr val="tx1"/>
                        </a:solidFill>
                        <a:effectLst/>
                        <a:latin typeface="Arial" charset="0"/>
                        <a:cs typeface="Arial" charset="0"/>
                      </a:endParaRPr>
                    </a:p>
                    <a:p>
                      <a:pPr marL="7200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أذكرني يا ملكي متي جئت في ملكوتك.</a:t>
                      </a:r>
                      <a:endParaRPr kumimoji="0" lang="fr-FR" sz="4300" b="0" i="0" u="none" strike="noStrike" cap="none" normalizeH="0" baseline="0" dirty="0">
                        <a:ln>
                          <a:noFill/>
                        </a:ln>
                        <a:solidFill>
                          <a:schemeClr val="tx1"/>
                        </a:solidFill>
                        <a:effectLst/>
                        <a:latin typeface="Arial" charset="0"/>
                        <a:cs typeface="Arial" charset="0"/>
                      </a:endParaRPr>
                    </a:p>
                    <a:p>
                      <a:pPr marL="72000" marR="0" lvl="0" indent="0" algn="just" defTabSz="914400" rtl="1" eaLnBrk="1" fontAlgn="base" latinLnBrk="0" hangingPunct="1">
                        <a:lnSpc>
                          <a:spcPct val="100000"/>
                        </a:lnSpc>
                        <a:spcBef>
                          <a:spcPct val="20000"/>
                        </a:spcBef>
                        <a:spcAft>
                          <a:spcPct val="0"/>
                        </a:spcAft>
                        <a:buClrTx/>
                        <a:buSzTx/>
                        <a:buFontTx/>
                        <a:buNone/>
                        <a:tabLst/>
                      </a:pP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أذكرني يا قدوس متي جئت في ملكوتك.</a:t>
                      </a:r>
                      <a:r>
                        <a:rPr kumimoji="0" lang="fr-FR" sz="4300" b="0" i="0" u="none" strike="noStrike" cap="none" normalizeH="0" baseline="0" dirty="0">
                          <a:ln>
                            <a:noFill/>
                          </a:ln>
                          <a:solidFill>
                            <a:schemeClr val="tx1"/>
                          </a:solidFill>
                          <a:effectLst/>
                          <a:latin typeface="Arial" charset="0"/>
                          <a:cs typeface="Arial" charset="0"/>
                        </a:rPr>
                        <a:t> </a:t>
                      </a:r>
                      <a:endParaRPr kumimoji="0" lang="en-US" sz="4300" b="0" i="0" u="none" strike="noStrike" cap="none" normalizeH="0" baseline="0" dirty="0">
                        <a:ln>
                          <a:noFill/>
                        </a:ln>
                        <a:solidFill>
                          <a:schemeClr val="tx1"/>
                        </a:solidFill>
                        <a:effectLst/>
                        <a:latin typeface="Arial" charset="0"/>
                        <a:cs typeface="Arial" charset="0"/>
                      </a:endParaRPr>
                    </a:p>
                  </a:txBody>
                  <a:tcP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753537883"/>
      </p:ext>
    </p:extLst>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C25ECA6B-C135-F14D-4B6E-B9805A223B7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462" b="23398"/>
          <a:stretch/>
        </p:blipFill>
        <p:spPr bwMode="auto">
          <a:xfrm>
            <a:off x="3977640" y="0"/>
            <a:ext cx="8214360" cy="6866192"/>
          </a:xfrm>
          <a:prstGeom prst="rect">
            <a:avLst/>
          </a:prstGeom>
          <a:noFill/>
          <a:ln w="28575">
            <a:noFill/>
          </a:ln>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CEA96B33-ACBD-4F3C-B288-62B0A4137318}"/>
              </a:ext>
            </a:extLst>
          </p:cNvPr>
          <p:cNvSpPr/>
          <p:nvPr/>
        </p:nvSpPr>
        <p:spPr>
          <a:xfrm>
            <a:off x="0" y="-8192"/>
            <a:ext cx="12192000" cy="6866192"/>
          </a:xfrm>
          <a:prstGeom prst="rect">
            <a:avLst/>
          </a:prstGeom>
          <a:gradFill flip="none" rotWithShape="1">
            <a:gsLst>
              <a:gs pos="0">
                <a:schemeClr val="bg1">
                  <a:lumMod val="95000"/>
                  <a:lumOff val="5000"/>
                </a:schemeClr>
              </a:gs>
              <a:gs pos="15000">
                <a:schemeClr val="bg1">
                  <a:lumMod val="95000"/>
                  <a:lumOff val="5000"/>
                </a:schemeClr>
              </a:gs>
              <a:gs pos="32000">
                <a:schemeClr val="bg1">
                  <a:lumMod val="95000"/>
                  <a:lumOff val="5000"/>
                </a:schemeClr>
              </a:gs>
              <a:gs pos="100000">
                <a:srgbClr val="333333">
                  <a:alpha val="0"/>
                </a:srgbClr>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dirty="0"/>
          </a:p>
        </p:txBody>
      </p:sp>
      <p:graphicFrame>
        <p:nvGraphicFramePr>
          <p:cNvPr id="3" name="Tableau 2">
            <a:extLst>
              <a:ext uri="{FF2B5EF4-FFF2-40B4-BE49-F238E27FC236}">
                <a16:creationId xmlns:a16="http://schemas.microsoft.com/office/drawing/2014/main" id="{366A65D3-84B3-4035-965F-5EA2314B5BE8}"/>
              </a:ext>
            </a:extLst>
          </p:cNvPr>
          <p:cNvGraphicFramePr>
            <a:graphicFrameLocks noGrp="1"/>
          </p:cNvGraphicFramePr>
          <p:nvPr>
            <p:extLst>
              <p:ext uri="{D42A27DB-BD31-4B8C-83A1-F6EECF244321}">
                <p14:modId xmlns:p14="http://schemas.microsoft.com/office/powerpoint/2010/main" val="3079294923"/>
              </p:ext>
            </p:extLst>
          </p:nvPr>
        </p:nvGraphicFramePr>
        <p:xfrm>
          <a:off x="150920" y="460795"/>
          <a:ext cx="4339800" cy="822960"/>
        </p:xfrm>
        <a:graphic>
          <a:graphicData uri="http://schemas.openxmlformats.org/drawingml/2006/table">
            <a:tbl>
              <a:tblPr/>
              <a:tblGrid>
                <a:gridCol w="4339800">
                  <a:extLst>
                    <a:ext uri="{9D8B030D-6E8A-4147-A177-3AD203B41FA5}">
                      <a16:colId xmlns:a16="http://schemas.microsoft.com/office/drawing/2014/main" val="1516250412"/>
                    </a:ext>
                  </a:extLst>
                </a:gridCol>
              </a:tblGrid>
              <a:tr h="72240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800" b="0" i="0" u="none" strike="noStrike" kern="1200" cap="none" spc="0" normalizeH="0" baseline="0" noProof="0" dirty="0">
                          <a:ln>
                            <a:noFill/>
                          </a:ln>
                          <a:solidFill>
                            <a:prstClr val="white"/>
                          </a:solidFill>
                          <a:effectLst/>
                          <a:uLnTx/>
                          <a:uFillTx/>
                          <a:latin typeface="Microsoft JhengHei" panose="020B0604030504040204" pitchFamily="34" charset="-120"/>
                          <a:ea typeface="Microsoft JhengHei" panose="020B0604030504040204" pitchFamily="34" charset="-120"/>
                          <a:cs typeface="+mn-cs"/>
                        </a:rPr>
                        <a:t>Fin</a:t>
                      </a:r>
                    </a:p>
                  </a:txBody>
                  <a:tcPr>
                    <a:lnL w="12700" cmpd="sng">
                      <a:noFill/>
                      <a:prstDash val="solid"/>
                    </a:lnL>
                    <a:lnR w="12700" cmpd="sng">
                      <a:noFill/>
                      <a:prstDash val="solid"/>
                    </a:lnR>
                    <a:lnT w="12700" cmpd="sng">
                      <a:noFill/>
                      <a:prstDash val="solid"/>
                    </a:lnT>
                    <a:lnB w="12700" cap="flat" cmpd="sng" algn="ctr">
                      <a:solidFill>
                        <a:srgbClr val="D3B688"/>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53293242"/>
                  </a:ext>
                </a:extLst>
              </a:tr>
            </a:tbl>
          </a:graphicData>
        </a:graphic>
      </p:graphicFrame>
    </p:spTree>
    <p:extLst>
      <p:ext uri="{BB962C8B-B14F-4D97-AF65-F5344CB8AC3E}">
        <p14:creationId xmlns:p14="http://schemas.microsoft.com/office/powerpoint/2010/main" val="390194734"/>
      </p:ext>
    </p:extLst>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458612" name="Group 52"/>
          <p:cNvGraphicFramePr>
            <a:graphicFrameLocks noGrp="1"/>
          </p:cNvGraphicFramePr>
          <p:nvPr>
            <p:ph/>
            <p:extLst>
              <p:ext uri="{D42A27DB-BD31-4B8C-83A1-F6EECF244321}">
                <p14:modId xmlns:p14="http://schemas.microsoft.com/office/powerpoint/2010/main" val="2471852763"/>
              </p:ext>
            </p:extLst>
          </p:nvPr>
        </p:nvGraphicFramePr>
        <p:xfrm>
          <a:off x="762536" y="46104"/>
          <a:ext cx="10666928" cy="502920"/>
        </p:xfrm>
        <a:graphic>
          <a:graphicData uri="http://schemas.openxmlformats.org/drawingml/2006/table">
            <a:tbl>
              <a:tblPr/>
              <a:tblGrid>
                <a:gridCol w="10666928">
                  <a:extLst>
                    <a:ext uri="{9D8B030D-6E8A-4147-A177-3AD203B41FA5}">
                      <a16:colId xmlns:a16="http://schemas.microsoft.com/office/drawing/2014/main" val="20000"/>
                    </a:ext>
                  </a:extLst>
                </a:gridCol>
              </a:tblGrid>
              <a:tr h="497840">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2700" b="0" i="0" u="none" strike="noStrike" cap="none" normalizeH="0" baseline="0" dirty="0">
                          <a:ln>
                            <a:noFill/>
                          </a:ln>
                          <a:solidFill>
                            <a:schemeClr val="tx1"/>
                          </a:solidFill>
                          <a:effectLst/>
                          <a:latin typeface="Arial" charset="0"/>
                          <a:cs typeface="Arial" charset="0"/>
                        </a:rPr>
                        <a:t>Les trois </a:t>
                      </a:r>
                      <a:r>
                        <a:rPr kumimoji="0" lang="en-US" sz="2700" b="0" i="0" u="none" strike="noStrike" cap="none" normalizeH="0" baseline="0" dirty="0" err="1">
                          <a:ln>
                            <a:noFill/>
                          </a:ln>
                          <a:solidFill>
                            <a:schemeClr val="tx1"/>
                          </a:solidFill>
                          <a:effectLst/>
                          <a:latin typeface="Arial" charset="0"/>
                          <a:cs typeface="Arial" charset="0"/>
                        </a:rPr>
                        <a:t>grandes</a:t>
                      </a:r>
                      <a:r>
                        <a:rPr kumimoji="0" lang="en-US" sz="2700" b="0" i="0" u="none" strike="noStrike" cap="none" normalizeH="0" baseline="0" dirty="0">
                          <a:ln>
                            <a:noFill/>
                          </a:ln>
                          <a:solidFill>
                            <a:schemeClr val="tx1"/>
                          </a:solidFill>
                          <a:effectLst/>
                          <a:latin typeface="Arial" charset="0"/>
                          <a:cs typeface="Arial" charset="0"/>
                        </a:rPr>
                        <a:t> </a:t>
                      </a:r>
                      <a:r>
                        <a:rPr kumimoji="0" lang="en-US" sz="2700" b="0" i="0" u="none" strike="noStrike" cap="none" normalizeH="0" baseline="0" dirty="0" err="1">
                          <a:ln>
                            <a:noFill/>
                          </a:ln>
                          <a:solidFill>
                            <a:schemeClr val="tx1"/>
                          </a:solidFill>
                          <a:effectLst/>
                          <a:latin typeface="Arial" charset="0"/>
                          <a:cs typeface="Arial" charset="0"/>
                        </a:rPr>
                        <a:t>Oraisons</a:t>
                      </a:r>
                      <a:r>
                        <a:rPr kumimoji="0" lang="en-US" sz="2700" b="0" i="0" u="none" strike="noStrike" cap="none" normalizeH="0" baseline="0" dirty="0">
                          <a:ln>
                            <a:noFill/>
                          </a:ln>
                          <a:solidFill>
                            <a:schemeClr val="tx1"/>
                          </a:solidFill>
                          <a:effectLst/>
                          <a:latin typeface="Arial" charset="0"/>
                          <a:cs typeface="Arial" charset="0"/>
                        </a:rPr>
                        <a:t> - </a:t>
                      </a:r>
                      <a:r>
                        <a:rPr lang="ar-SA" sz="2700" b="0" u="none" dirty="0" err="1">
                          <a:solidFill>
                            <a:schemeClr val="tx1"/>
                          </a:solidFill>
                          <a:latin typeface="Arial" charset="0"/>
                          <a:cs typeface="Arial" charset="0"/>
                        </a:rPr>
                        <a:t>الأواشى</a:t>
                      </a:r>
                      <a:r>
                        <a:rPr lang="ar-SA" sz="2700" b="0" u="none" dirty="0">
                          <a:solidFill>
                            <a:schemeClr val="tx1"/>
                          </a:solidFill>
                          <a:latin typeface="Arial" charset="0"/>
                          <a:cs typeface="Arial" charset="0"/>
                        </a:rPr>
                        <a:t> الثلاثة الكبار</a:t>
                      </a:r>
                      <a:endParaRPr lang="en-CA" sz="2700" b="0" u="none" dirty="0">
                        <a:solidFill>
                          <a:schemeClr val="tx1"/>
                        </a:solidFill>
                        <a:latin typeface="Arial" charset="0"/>
                        <a:cs typeface="Arial" charset="0"/>
                      </a:endParaRPr>
                    </a:p>
                  </a:txBody>
                  <a:tcPr marL="121920" marR="121920"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41" name="Footer Placeholder 2"/>
          <p:cNvSpPr>
            <a:spLocks noGrp="1"/>
          </p:cNvSpPr>
          <p:nvPr>
            <p:ph type="ftr" sz="quarter" idx="4294967295"/>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graphicFrame>
        <p:nvGraphicFramePr>
          <p:cNvPr id="6" name="Group 2">
            <a:extLst>
              <a:ext uri="{FF2B5EF4-FFF2-40B4-BE49-F238E27FC236}">
                <a16:creationId xmlns:a16="http://schemas.microsoft.com/office/drawing/2014/main" id="{615E4203-4E14-417B-9BFE-0570D3C8A7C4}"/>
              </a:ext>
            </a:extLst>
          </p:cNvPr>
          <p:cNvGraphicFramePr>
            <a:graphicFrameLocks noGrp="1"/>
          </p:cNvGraphicFramePr>
          <p:nvPr/>
        </p:nvGraphicFramePr>
        <p:xfrm>
          <a:off x="239349" y="836712"/>
          <a:ext cx="11749451" cy="5792307"/>
        </p:xfrm>
        <a:graphic>
          <a:graphicData uri="http://schemas.openxmlformats.org/drawingml/2006/table">
            <a:tbl>
              <a:tblPr/>
              <a:tblGrid>
                <a:gridCol w="3448208">
                  <a:extLst>
                    <a:ext uri="{9D8B030D-6E8A-4147-A177-3AD203B41FA5}">
                      <a16:colId xmlns:a16="http://schemas.microsoft.com/office/drawing/2014/main" val="20000"/>
                    </a:ext>
                  </a:extLst>
                </a:gridCol>
                <a:gridCol w="4725323">
                  <a:extLst>
                    <a:ext uri="{9D8B030D-6E8A-4147-A177-3AD203B41FA5}">
                      <a16:colId xmlns:a16="http://schemas.microsoft.com/office/drawing/2014/main" val="20001"/>
                    </a:ext>
                  </a:extLst>
                </a:gridCol>
                <a:gridCol w="3575920">
                  <a:extLst>
                    <a:ext uri="{9D8B030D-6E8A-4147-A177-3AD203B41FA5}">
                      <a16:colId xmlns:a16="http://schemas.microsoft.com/office/drawing/2014/main" val="20002"/>
                    </a:ext>
                  </a:extLst>
                </a:gridCol>
              </a:tblGrid>
              <a:tr h="1083056">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3200" b="0" i="1" u="none" strike="noStrike" cap="none" normalizeH="0" baseline="0">
                        <a:ln>
                          <a:noFill/>
                        </a:ln>
                        <a:solidFill>
                          <a:schemeClr val="tx1"/>
                        </a:solidFill>
                        <a:effectLst/>
                        <a:latin typeface="Arial"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charset="0"/>
                        </a:rPr>
                        <a:t>S~l</a:t>
                      </a:r>
                      <a:r>
                        <a:rPr kumimoji="0" lang="en-US" sz="3200" b="0" i="0" u="none" strike="noStrike" cap="none" normalizeH="0" baseline="0">
                          <a:ln>
                            <a:noFill/>
                          </a:ln>
                          <a:solidFill>
                            <a:schemeClr val="tx1"/>
                          </a:solidFill>
                          <a:effectLst/>
                          <a:latin typeface="Coptic1" pitchFamily="2" charset="0"/>
                          <a:cs typeface="Arial" charset="0"/>
                        </a:rPr>
                        <a:t>/l</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Prêtre:</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Prions.</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صلِّ.</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7912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CA" sz="3200" b="0" i="1"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Diacre:</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الشماس:</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106680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charset="0"/>
                        </a:rPr>
                        <a:t>E~pi</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p~roceu</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c~tay</a:t>
                      </a:r>
                      <a:r>
                        <a:rPr kumimoji="0" lang="en-US" sz="3200" b="0" i="0" u="none" strike="noStrike" cap="none" normalizeH="0" baseline="0">
                          <a:ln>
                            <a:noFill/>
                          </a:ln>
                          <a:solidFill>
                            <a:schemeClr val="tx1"/>
                          </a:solidFill>
                          <a:effectLst/>
                          <a:latin typeface="Coptic1" pitchFamily="2" charset="0"/>
                          <a:cs typeface="Arial" charset="0"/>
                        </a:rPr>
                        <a:t>/</a:t>
                      </a:r>
                      <a:r>
                        <a:rPr kumimoji="0" lang="en-US" sz="3200" b="0" i="0" u="none" strike="noStrike" cap="none" normalizeH="0" baseline="0" err="1">
                          <a:ln>
                            <a:noFill/>
                          </a:ln>
                          <a:solidFill>
                            <a:schemeClr val="tx1"/>
                          </a:solidFill>
                          <a:effectLst/>
                          <a:latin typeface="Coptic1" pitchFamily="2" charset="0"/>
                          <a:cs typeface="Arial" charset="0"/>
                        </a:rPr>
                        <a:t>te</a:t>
                      </a:r>
                      <a:endParaRPr kumimoji="0" lang="en-US" sz="32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Pour la prière </a:t>
                      </a:r>
                    </a:p>
                    <a:p>
                      <a:pPr marL="0" marR="0" lvl="0" indent="0" algn="ctr"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levons-nous.</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للصلاة قفوا</a:t>
                      </a:r>
                      <a:r>
                        <a:rPr kumimoji="0" lang="ar-EG" sz="3200" b="0" i="0" u="none" strike="noStrike" cap="none" normalizeH="0" baseline="0">
                          <a:ln>
                            <a:noFill/>
                          </a:ln>
                          <a:solidFill>
                            <a:schemeClr val="tx1"/>
                          </a:solidFill>
                          <a:effectLst/>
                          <a:latin typeface="Arial" charset="0"/>
                          <a:cs typeface="Arial" charset="0"/>
                        </a:rPr>
                        <a:t>.</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57912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CA" sz="32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Prêtre:</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82296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charset="0"/>
                        </a:rPr>
                        <a:t>Ir</a:t>
                      </a:r>
                      <a:r>
                        <a:rPr kumimoji="0" lang="en-US" sz="3200" b="0" i="0" u="none" strike="noStrike" cap="none" normalizeH="0" baseline="0">
                          <a:ln>
                            <a:noFill/>
                          </a:ln>
                          <a:solidFill>
                            <a:schemeClr val="tx1"/>
                          </a:solidFill>
                          <a:effectLst/>
                          <a:latin typeface="Coptic1" pitchFamily="2" charset="0"/>
                          <a:cs typeface="Arial" charset="0"/>
                        </a:rPr>
                        <a:t>/n/ </a:t>
                      </a:r>
                      <a:r>
                        <a:rPr kumimoji="0" lang="en-US" sz="3200" b="0" i="0" u="none" strike="noStrike" cap="none" normalizeH="0" baseline="0" err="1">
                          <a:ln>
                            <a:noFill/>
                          </a:ln>
                          <a:solidFill>
                            <a:schemeClr val="tx1"/>
                          </a:solidFill>
                          <a:effectLst/>
                          <a:latin typeface="Coptic1" pitchFamily="2" charset="0"/>
                          <a:cs typeface="Arial" charset="0"/>
                        </a:rPr>
                        <a:t>paci</a:t>
                      </a:r>
                      <a:endParaRPr kumimoji="0" lang="en-US" sz="32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La paix soit avec vous</a:t>
                      </a:r>
                      <a:r>
                        <a:rPr kumimoji="0" lang="en-US" sz="4800" b="0" i="0" u="none" strike="noStrike" cap="none" normalizeH="0" baseline="0">
                          <a:ln>
                            <a:noFill/>
                          </a:ln>
                          <a:solidFill>
                            <a:schemeClr val="tx1"/>
                          </a:solidFill>
                          <a:effectLst/>
                          <a:latin typeface="Arial" charset="0"/>
                          <a:cs typeface="Arial" charset="0"/>
                        </a:rPr>
                        <a:t>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السلام لجميعكم</a:t>
                      </a:r>
                      <a:r>
                        <a:rPr kumimoji="0" lang="ar-EG" sz="3200" b="0" i="0" u="none" strike="noStrike" cap="none" normalizeH="0" baseline="0">
                          <a:ln>
                            <a:noFill/>
                          </a:ln>
                          <a:solidFill>
                            <a:schemeClr val="tx1"/>
                          </a:solidFill>
                          <a:effectLst/>
                          <a:latin typeface="Arial" charset="0"/>
                          <a:cs typeface="Arial" charset="0"/>
                        </a:rPr>
                        <a:t>.</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589371">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CA" sz="32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Arial" pitchFamily="34" charset="0"/>
                        </a:rPr>
                        <a:t>L</a:t>
                      </a:r>
                      <a:r>
                        <a:rPr kumimoji="0" lang="fr-CA" sz="2700" b="0" i="0" u="sng" strike="noStrike" cap="none" normalizeH="0" baseline="0">
                          <a:ln>
                            <a:noFill/>
                          </a:ln>
                          <a:solidFill>
                            <a:srgbClr val="FF9933"/>
                          </a:solidFill>
                          <a:effectLst/>
                          <a:latin typeface="Arial" pitchFamily="34" charset="0"/>
                          <a:cs typeface="Arial" pitchFamily="34" charset="0"/>
                        </a:rPr>
                        <a:t>’</a:t>
                      </a:r>
                      <a:r>
                        <a:rPr kumimoji="0" lang="fr-CA" sz="2700" b="0" i="0" u="sng" strike="noStrike" cap="none" normalizeH="0" baseline="0">
                          <a:ln>
                            <a:noFill/>
                          </a:ln>
                          <a:solidFill>
                            <a:srgbClr val="FF9933"/>
                          </a:solidFill>
                          <a:effectLst/>
                          <a:latin typeface="Arial" charset="0"/>
                          <a:cs typeface="Arial" pitchFamily="34" charset="0"/>
                        </a:rPr>
                        <a:t>Assembl</a:t>
                      </a:r>
                      <a:r>
                        <a:rPr kumimoji="0" lang="fr-CA" sz="2700" b="0" i="0" u="sng" strike="noStrike" cap="none" normalizeH="0" baseline="0">
                          <a:ln>
                            <a:noFill/>
                          </a:ln>
                          <a:solidFill>
                            <a:srgbClr val="FF9933"/>
                          </a:solidFill>
                          <a:effectLst/>
                          <a:latin typeface="Arial" pitchFamily="34" charset="0"/>
                          <a:cs typeface="Arial" pitchFamily="34" charset="0"/>
                        </a:rPr>
                        <a:t>é</a:t>
                      </a:r>
                      <a:r>
                        <a:rPr kumimoji="0" lang="fr-CA" sz="2700" b="0" i="0" u="sng" strike="noStrike" cap="none" normalizeH="0" baseline="0">
                          <a:ln>
                            <a:noFill/>
                          </a:ln>
                          <a:solidFill>
                            <a:srgbClr val="FF9933"/>
                          </a:solidFill>
                          <a:effectLst/>
                          <a:latin typeface="Arial" charset="0"/>
                          <a:cs typeface="Arial" pitchFamily="34" charset="0"/>
                        </a:rPr>
                        <a:t>e</a:t>
                      </a:r>
                      <a:r>
                        <a:rPr kumimoji="0" lang="fr-CA" sz="2700" b="0" i="0" u="sng" strike="noStrike" cap="none" normalizeH="0" baseline="0">
                          <a:ln>
                            <a:noFill/>
                          </a:ln>
                          <a:solidFill>
                            <a:srgbClr val="FF9900"/>
                          </a:solidFill>
                          <a:effectLst/>
                          <a:latin typeface="Arial" charset="0"/>
                          <a:cs typeface="Arial" charset="0"/>
                        </a:rPr>
                        <a:t>:</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الشعب:</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5"/>
                  </a:ext>
                </a:extLst>
              </a:tr>
              <a:tr h="106680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charset="0"/>
                        </a:rPr>
                        <a:t>Ke</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tou</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p~neumati</a:t>
                      </a:r>
                      <a:r>
                        <a:rPr kumimoji="0" lang="en-US" sz="3200" b="0" i="0" u="none" strike="noStrike" cap="none" normalizeH="0" baseline="0">
                          <a:ln>
                            <a:noFill/>
                          </a:ln>
                          <a:solidFill>
                            <a:schemeClr val="tx1"/>
                          </a:solidFill>
                          <a:effectLst/>
                          <a:latin typeface="Coptic1" pitchFamily="2" charset="0"/>
                          <a:cs typeface="Arial" pitchFamily="34" charset="0"/>
                        </a:rPr>
                        <a:t> </a:t>
                      </a:r>
                      <a:r>
                        <a:rPr kumimoji="0" lang="en-US" sz="3200" b="0" i="0" u="none" strike="noStrike" cap="none" normalizeH="0" baseline="0" err="1">
                          <a:ln>
                            <a:noFill/>
                          </a:ln>
                          <a:solidFill>
                            <a:schemeClr val="tx1"/>
                          </a:solidFill>
                          <a:effectLst/>
                          <a:latin typeface="Coptic1" pitchFamily="2" charset="0"/>
                          <a:cs typeface="Arial" charset="0"/>
                        </a:rPr>
                        <a:t>cou</a:t>
                      </a:r>
                      <a:endParaRPr kumimoji="0" lang="en-US" sz="32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Et avec votre esprit.</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ولروحِكَ أيضاً</a:t>
                      </a:r>
                      <a:r>
                        <a:rPr kumimoji="0" lang="ar-EG" sz="3200" b="0" i="0" u="none" strike="noStrike" cap="none" normalizeH="0" baseline="0">
                          <a:ln>
                            <a:noFill/>
                          </a:ln>
                          <a:solidFill>
                            <a:schemeClr val="tx1"/>
                          </a:solidFill>
                          <a:effectLst/>
                          <a:latin typeface="Arial" charset="0"/>
                          <a:cs typeface="Arial" charset="0"/>
                        </a:rPr>
                        <a:t>.</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911305594"/>
      </p:ext>
    </p:extLst>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0411" name="Group 155"/>
          <p:cNvGraphicFramePr>
            <a:graphicFrameLocks noGrp="1"/>
          </p:cNvGraphicFramePr>
          <p:nvPr>
            <p:ph/>
          </p:nvPr>
        </p:nvGraphicFramePr>
        <p:xfrm>
          <a:off x="0" y="0"/>
          <a:ext cx="12191999" cy="6382512"/>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638251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32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Coptic1" pitchFamily="2" charset="0"/>
                          <a:cs typeface="Arial" charset="0"/>
                        </a:rPr>
                        <a:t>Palin on </a:t>
                      </a:r>
                      <a:r>
                        <a:rPr kumimoji="0" lang="fr-CA" sz="3700" b="0" i="0" u="none" strike="noStrike" cap="none" normalizeH="0" baseline="0" err="1">
                          <a:ln>
                            <a:noFill/>
                          </a:ln>
                          <a:solidFill>
                            <a:schemeClr val="tx1"/>
                          </a:solidFill>
                          <a:effectLst/>
                          <a:latin typeface="Coptic1" pitchFamily="2" charset="0"/>
                          <a:cs typeface="Arial" charset="0"/>
                        </a:rPr>
                        <a:t>maren</a:t>
                      </a:r>
                      <a:r>
                        <a:rPr kumimoji="0" lang="fr-CA" sz="3700" b="0" i="0" u="none" strike="noStrike" cap="none" normalizeH="0" baseline="0">
                          <a:ln>
                            <a:noFill/>
                          </a:ln>
                          <a:solidFill>
                            <a:schemeClr val="tx1"/>
                          </a:solidFill>
                          <a:effectLst/>
                          <a:latin typeface="Coptic1" pitchFamily="2" charset="0"/>
                          <a:cs typeface="Arial" charset="0"/>
                        </a:rPr>
                        <a:t>]ho </a:t>
                      </a:r>
                      <a:r>
                        <a:rPr kumimoji="0" lang="fr-CA" sz="3700" b="0" i="0" u="none" strike="noStrike" cap="none" normalizeH="0" baseline="0" err="1">
                          <a:ln>
                            <a:noFill/>
                          </a:ln>
                          <a:solidFill>
                            <a:schemeClr val="tx1"/>
                          </a:solidFill>
                          <a:effectLst/>
                          <a:latin typeface="Coptic1" pitchFamily="2" charset="0"/>
                          <a:cs typeface="Arial" charset="0"/>
                        </a:rPr>
                        <a:t>e~V</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pipantokratwr</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V~iwt</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m~Pen</a:t>
                      </a:r>
                      <a:r>
                        <a:rPr kumimoji="0" lang="fr-CA" sz="3700" b="0" i="0" u="none" strike="noStrike" cap="none" normalizeH="0" baseline="0">
                          <a:ln>
                            <a:noFill/>
                          </a:ln>
                          <a:solidFill>
                            <a:schemeClr val="tx1"/>
                          </a:solidFill>
                          <a:effectLst/>
                          <a:latin typeface="Coptic1" pitchFamily="2" charset="0"/>
                          <a:cs typeface="Arial" charset="0"/>
                        </a:rPr>
                        <a:t>[#</a:t>
                      </a:r>
                      <a:r>
                        <a:rPr kumimoji="0" lang="fr-CA" sz="3700" b="0" i="0" u="none" strike="noStrike" cap="none" normalizeH="0" baseline="0" err="1">
                          <a:ln>
                            <a:noFill/>
                          </a:ln>
                          <a:solidFill>
                            <a:schemeClr val="tx1"/>
                          </a:solidFill>
                          <a:effectLst/>
                          <a:latin typeface="Coptic1" pitchFamily="2" charset="0"/>
                          <a:cs typeface="Arial" charset="0"/>
                        </a:rPr>
                        <a:t>c#</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ouoh</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Pennou</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ouoh</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Penc#w#r</a:t>
                      </a:r>
                      <a:r>
                        <a:rPr kumimoji="0" lang="fr-CA" sz="3700" b="0" i="0" u="none" strike="noStrike" cap="none" normalizeH="0" baseline="0">
                          <a:ln>
                            <a:noFill/>
                          </a:ln>
                          <a:solidFill>
                            <a:schemeClr val="tx1"/>
                          </a:solidFill>
                          <a:effectLst/>
                          <a:latin typeface="Coptic1" pitchFamily="2" charset="0"/>
                          <a:cs typeface="Arial" charset="0"/>
                        </a:rPr>
                        <a:t># I/#</a:t>
                      </a:r>
                      <a:r>
                        <a:rPr kumimoji="0" lang="fr-CA" sz="3700" b="0" i="0" u="none" strike="noStrike" cap="none" normalizeH="0" baseline="0" err="1">
                          <a:ln>
                            <a:noFill/>
                          </a:ln>
                          <a:solidFill>
                            <a:schemeClr val="tx1"/>
                          </a:solidFill>
                          <a:effectLst/>
                          <a:latin typeface="Coptic1" pitchFamily="2" charset="0"/>
                          <a:cs typeface="Arial" charset="0"/>
                        </a:rPr>
                        <a:t>c#</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P,#c</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Ten</a:t>
                      </a:r>
                      <a:r>
                        <a:rPr kumimoji="0" lang="fr-CA" sz="3700" b="0" i="0" u="none" strike="noStrike" cap="none" normalizeH="0" baseline="0">
                          <a:ln>
                            <a:noFill/>
                          </a:ln>
                          <a:solidFill>
                            <a:schemeClr val="tx1"/>
                          </a:solidFill>
                          <a:effectLst/>
                          <a:latin typeface="Coptic1" pitchFamily="2" charset="0"/>
                          <a:cs typeface="Arial" charset="0"/>
                        </a:rPr>
                        <a:t>]ho </a:t>
                      </a:r>
                      <a:r>
                        <a:rPr kumimoji="0" lang="fr-CA" sz="3700" b="0" i="0" u="none" strike="noStrike" cap="none" normalizeH="0" baseline="0" err="1">
                          <a:ln>
                            <a:noFill/>
                          </a:ln>
                          <a:solidFill>
                            <a:schemeClr val="tx1"/>
                          </a:solidFill>
                          <a:effectLst/>
                          <a:latin typeface="Coptic1" pitchFamily="2" charset="0"/>
                          <a:cs typeface="Arial" charset="0"/>
                        </a:rPr>
                        <a:t>ouoh</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tentwbh</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n~tekmeta~gayoc</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pimairwmi</a:t>
                      </a:r>
                      <a:r>
                        <a:rPr kumimoji="0" lang="fr-CA" sz="3700" b="0" i="0" u="none" strike="noStrike" cap="none" normalizeH="0" baseline="0">
                          <a:ln>
                            <a:noFill/>
                          </a:ln>
                          <a:solidFill>
                            <a:schemeClr val="tx1"/>
                          </a:solidFill>
                          <a:effectLst/>
                          <a:latin typeface="Coptic1" pitchFamily="2" charset="0"/>
                          <a:cs typeface="Arial" charset="0"/>
                        </a:rPr>
                        <a:t>:</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Prêtre: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Prions encore Dieu Tout-Puissant, Père de notre Seigneur, Dieu et Sauveur Jésus-Christ. Nous invoquons et nous supplions Ta bonté ô Ami du genre humain;</a:t>
                      </a:r>
                      <a:endParaRPr kumimoji="0" lang="fr-CA" sz="3700" b="0" i="0" u="none" strike="noStrike" cap="none" normalizeH="0" baseline="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00"/>
                          </a:solidFill>
                          <a:effectLst/>
                          <a:latin typeface="Arial" charset="0"/>
                          <a:cs typeface="Arial" charset="0"/>
                        </a:rPr>
                        <a:t>الكاهن</a:t>
                      </a:r>
                      <a:endParaRPr kumimoji="0" lang="ar-EG" sz="21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pitchFamily="34" charset="0"/>
                        </a:rPr>
                        <a:t>وأيضاً فلنسأل الله ضابط الكل أبا رَبَنا وإلهَنا ومُخلصنا يسوع المسيح، نسأل ونَطلب من صلاحِكَ يا مُحب البشر.</a:t>
                      </a:r>
                      <a:r>
                        <a:rPr kumimoji="0" lang="ar-SA" sz="4300" b="0" i="0" u="none" strike="noStrike" cap="none" normalizeH="0" baseline="0">
                          <a:ln>
                            <a:noFill/>
                          </a:ln>
                          <a:solidFill>
                            <a:schemeClr val="tx1"/>
                          </a:solidFill>
                          <a:effectLst/>
                          <a:latin typeface="Arial" charset="0"/>
                          <a:cs typeface="Arial" charset="0"/>
                        </a:rPr>
                        <a:t> </a:t>
                      </a:r>
                      <a:endParaRPr kumimoji="0" lang="en-CA" sz="43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CA" sz="2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18" name="Footer Placeholder 2"/>
          <p:cNvSpPr>
            <a:spLocks noGrp="1"/>
          </p:cNvSpPr>
          <p:nvPr>
            <p:ph type="ftr" sz="quarter" idx="4294967295"/>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spTree>
    <p:extLst>
      <p:ext uri="{BB962C8B-B14F-4D97-AF65-F5344CB8AC3E}">
        <p14:creationId xmlns:p14="http://schemas.microsoft.com/office/powerpoint/2010/main" val="2350217536"/>
      </p:ext>
    </p:extLst>
  </p:cSld>
  <p:clrMapOvr>
    <a:masterClrMapping/>
  </p:clrMapOvr>
  <p:transition/>
</p:sld>
</file>

<file path=ppt/theme/theme1.xml><?xml version="1.0" encoding="utf-8"?>
<a:theme xmlns:a="http://schemas.openxmlformats.org/drawingml/2006/main" name="Office Them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Default Design">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36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36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808080"/>
        </a:dk1>
        <a:lt1>
          <a:srgbClr val="FFFFFF"/>
        </a:lt1>
        <a:dk2>
          <a:srgbClr val="080808"/>
        </a:dk2>
        <a:lt2>
          <a:srgbClr val="000000"/>
        </a:lt2>
        <a:accent1>
          <a:srgbClr val="00CC99"/>
        </a:accent1>
        <a:accent2>
          <a:srgbClr val="3333CC"/>
        </a:accent2>
        <a:accent3>
          <a:srgbClr val="AAAAAA"/>
        </a:accent3>
        <a:accent4>
          <a:srgbClr val="DADADA"/>
        </a:accent4>
        <a:accent5>
          <a:srgbClr val="AAE2CA"/>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Default Design 9">
        <a:dk1>
          <a:srgbClr val="808080"/>
        </a:dk1>
        <a:lt1>
          <a:srgbClr val="FFFFFF"/>
        </a:lt1>
        <a:dk2>
          <a:srgbClr val="080808"/>
        </a:dk2>
        <a:lt2>
          <a:srgbClr val="000000"/>
        </a:lt2>
        <a:accent1>
          <a:srgbClr val="00CC99"/>
        </a:accent1>
        <a:accent2>
          <a:srgbClr val="3333CC"/>
        </a:accent2>
        <a:accent3>
          <a:srgbClr val="AAAAAA"/>
        </a:accent3>
        <a:accent4>
          <a:srgbClr val="DADADA"/>
        </a:accent4>
        <a:accent5>
          <a:srgbClr val="AAE2CA"/>
        </a:accent5>
        <a:accent6>
          <a:srgbClr val="2D2DB9"/>
        </a:accent6>
        <a:hlink>
          <a:srgbClr val="FFFF66"/>
        </a:hlink>
        <a:folHlink>
          <a:srgbClr val="B2B2B2"/>
        </a:folHlink>
      </a:clrScheme>
      <a:clrMap bg1="dk2" tx1="lt1" bg2="dk1" tx2="lt2" accent1="accent1" accent2="accent2" accent3="accent3" accent4="accent4" accent5="accent5" accent6="accent6" hlink="hlink" folHlink="folHlink"/>
    </a:extraClrScheme>
    <a:extraClrScheme>
      <a:clrScheme name="Default Design 10">
        <a:dk1>
          <a:srgbClr val="808080"/>
        </a:dk1>
        <a:lt1>
          <a:srgbClr val="FFFFFF"/>
        </a:lt1>
        <a:dk2>
          <a:srgbClr val="080808"/>
        </a:dk2>
        <a:lt2>
          <a:srgbClr val="000000"/>
        </a:lt2>
        <a:accent1>
          <a:srgbClr val="00CC99"/>
        </a:accent1>
        <a:accent2>
          <a:srgbClr val="3333CC"/>
        </a:accent2>
        <a:accent3>
          <a:srgbClr val="AAAAAA"/>
        </a:accent3>
        <a:accent4>
          <a:srgbClr val="DADADA"/>
        </a:accent4>
        <a:accent5>
          <a:srgbClr val="AAE2CA"/>
        </a:accent5>
        <a:accent6>
          <a:srgbClr val="2D2DB9"/>
        </a:accent6>
        <a:hlink>
          <a:srgbClr val="FFFF99"/>
        </a:hlink>
        <a:folHlink>
          <a:srgbClr val="B2B2B2"/>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Them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4.xml><?xml version="1.0" encoding="utf-8"?>
<a:theme xmlns:a="http://schemas.openxmlformats.org/drawingml/2006/main" name="1_Warna Theme">
  <a:themeElements>
    <a:clrScheme name="[WO] Original 01">
      <a:dk1>
        <a:srgbClr val="323232"/>
      </a:dk1>
      <a:lt1>
        <a:srgbClr val="F7F7F7"/>
      </a:lt1>
      <a:dk2>
        <a:srgbClr val="323232"/>
      </a:dk2>
      <a:lt2>
        <a:srgbClr val="F7F7F7"/>
      </a:lt2>
      <a:accent1>
        <a:srgbClr val="4E51C2"/>
      </a:accent1>
      <a:accent2>
        <a:srgbClr val="1B85B5"/>
      </a:accent2>
      <a:accent3>
        <a:srgbClr val="10B491"/>
      </a:accent3>
      <a:accent4>
        <a:srgbClr val="F29908"/>
      </a:accent4>
      <a:accent5>
        <a:srgbClr val="FD354D"/>
      </a:accent5>
      <a:accent6>
        <a:srgbClr val="D31B5D"/>
      </a:accent6>
      <a:hlink>
        <a:srgbClr val="656565"/>
      </a:hlink>
      <a:folHlink>
        <a:srgbClr val="656565"/>
      </a:folHlink>
    </a:clrScheme>
    <a:fontScheme name="Warna Original">
      <a:majorFont>
        <a:latin typeface="Source Sans Pro Semibold"/>
        <a:ea typeface=""/>
        <a:cs typeface=""/>
      </a:majorFont>
      <a:minorFont>
        <a:latin typeface="Source Sans Pro Ligh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Default Design">
  <a:themeElements>
    <a:clrScheme name="Default Design 10">
      <a:dk1>
        <a:srgbClr val="808080"/>
      </a:dk1>
      <a:lt1>
        <a:srgbClr val="FFFFFF"/>
      </a:lt1>
      <a:dk2>
        <a:srgbClr val="080808"/>
      </a:dk2>
      <a:lt2>
        <a:srgbClr val="000000"/>
      </a:lt2>
      <a:accent1>
        <a:srgbClr val="00CC99"/>
      </a:accent1>
      <a:accent2>
        <a:srgbClr val="3333CC"/>
      </a:accent2>
      <a:accent3>
        <a:srgbClr val="AAAAAA"/>
      </a:accent3>
      <a:accent4>
        <a:srgbClr val="DADADA"/>
      </a:accent4>
      <a:accent5>
        <a:srgbClr val="AAE2CA"/>
      </a:accent5>
      <a:accent6>
        <a:srgbClr val="2D2DB9"/>
      </a:accent6>
      <a:hlink>
        <a:srgbClr val="FFFF99"/>
      </a:hlink>
      <a:folHlink>
        <a:srgbClr val="B2B2B2"/>
      </a:folHlink>
    </a:clrScheme>
    <a:fontScheme name="Default Design">
      <a:majorFont>
        <a:latin typeface="Times New Roman"/>
        <a:ea typeface=""/>
        <a:cs typeface=""/>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36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36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808080"/>
        </a:dk1>
        <a:lt1>
          <a:srgbClr val="FFFFFF"/>
        </a:lt1>
        <a:dk2>
          <a:srgbClr val="080808"/>
        </a:dk2>
        <a:lt2>
          <a:srgbClr val="000000"/>
        </a:lt2>
        <a:accent1>
          <a:srgbClr val="00CC99"/>
        </a:accent1>
        <a:accent2>
          <a:srgbClr val="3333CC"/>
        </a:accent2>
        <a:accent3>
          <a:srgbClr val="AAAAAA"/>
        </a:accent3>
        <a:accent4>
          <a:srgbClr val="DADADA"/>
        </a:accent4>
        <a:accent5>
          <a:srgbClr val="AAE2CA"/>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Default Design 9">
        <a:dk1>
          <a:srgbClr val="808080"/>
        </a:dk1>
        <a:lt1>
          <a:srgbClr val="FFFFFF"/>
        </a:lt1>
        <a:dk2>
          <a:srgbClr val="080808"/>
        </a:dk2>
        <a:lt2>
          <a:srgbClr val="000000"/>
        </a:lt2>
        <a:accent1>
          <a:srgbClr val="00CC99"/>
        </a:accent1>
        <a:accent2>
          <a:srgbClr val="3333CC"/>
        </a:accent2>
        <a:accent3>
          <a:srgbClr val="AAAAAA"/>
        </a:accent3>
        <a:accent4>
          <a:srgbClr val="DADADA"/>
        </a:accent4>
        <a:accent5>
          <a:srgbClr val="AAE2CA"/>
        </a:accent5>
        <a:accent6>
          <a:srgbClr val="2D2DB9"/>
        </a:accent6>
        <a:hlink>
          <a:srgbClr val="FFFF66"/>
        </a:hlink>
        <a:folHlink>
          <a:srgbClr val="B2B2B2"/>
        </a:folHlink>
      </a:clrScheme>
      <a:clrMap bg1="dk2" tx1="lt1" bg2="dk1" tx2="lt2" accent1="accent1" accent2="accent2" accent3="accent3" accent4="accent4" accent5="accent5" accent6="accent6" hlink="hlink" folHlink="folHlink"/>
    </a:extraClrScheme>
    <a:extraClrScheme>
      <a:clrScheme name="Default Design 10">
        <a:dk1>
          <a:srgbClr val="808080"/>
        </a:dk1>
        <a:lt1>
          <a:srgbClr val="FFFFFF"/>
        </a:lt1>
        <a:dk2>
          <a:srgbClr val="080808"/>
        </a:dk2>
        <a:lt2>
          <a:srgbClr val="000000"/>
        </a:lt2>
        <a:accent1>
          <a:srgbClr val="00CC99"/>
        </a:accent1>
        <a:accent2>
          <a:srgbClr val="3333CC"/>
        </a:accent2>
        <a:accent3>
          <a:srgbClr val="AAAAAA"/>
        </a:accent3>
        <a:accent4>
          <a:srgbClr val="DADADA"/>
        </a:accent4>
        <a:accent5>
          <a:srgbClr val="AAE2CA"/>
        </a:accent5>
        <a:accent6>
          <a:srgbClr val="2D2DB9"/>
        </a:accent6>
        <a:hlink>
          <a:srgbClr val="FFFF99"/>
        </a:hlink>
        <a:folHlink>
          <a:srgbClr val="B2B2B2"/>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13463</Words>
  <Application>Microsoft Office PowerPoint</Application>
  <PresentationFormat>Grand écran</PresentationFormat>
  <Paragraphs>853</Paragraphs>
  <Slides>122</Slides>
  <Notes>62</Notes>
  <HiddenSlides>0</HiddenSlides>
  <MMClips>0</MMClips>
  <ScaleCrop>false</ScaleCrop>
  <HeadingPairs>
    <vt:vector size="6" baseType="variant">
      <vt:variant>
        <vt:lpstr>Polices utilisées</vt:lpstr>
      </vt:variant>
      <vt:variant>
        <vt:i4>10</vt:i4>
      </vt:variant>
      <vt:variant>
        <vt:lpstr>Thème</vt:lpstr>
      </vt:variant>
      <vt:variant>
        <vt:i4>5</vt:i4>
      </vt:variant>
      <vt:variant>
        <vt:lpstr>Titres des diapositives</vt:lpstr>
      </vt:variant>
      <vt:variant>
        <vt:i4>122</vt:i4>
      </vt:variant>
    </vt:vector>
  </HeadingPairs>
  <TitlesOfParts>
    <vt:vector size="137" baseType="lpstr">
      <vt:lpstr>Microsoft JhengHei</vt:lpstr>
      <vt:lpstr>Source Sans Pro Light</vt:lpstr>
      <vt:lpstr>Avva_Shenouda</vt:lpstr>
      <vt:lpstr>Avva_Marcos</vt:lpstr>
      <vt:lpstr>Arial</vt:lpstr>
      <vt:lpstr>Calibri Light</vt:lpstr>
      <vt:lpstr>Calibri</vt:lpstr>
      <vt:lpstr>Times New Roman</vt:lpstr>
      <vt:lpstr>Coptic1</vt:lpstr>
      <vt:lpstr>Source Sans Pro Semibold</vt:lpstr>
      <vt:lpstr>Office Theme</vt:lpstr>
      <vt:lpstr>Default Design</vt:lpstr>
      <vt:lpstr>1_Office Theme</vt:lpstr>
      <vt:lpstr>1_Warna Theme</vt:lpstr>
      <vt:lpstr>1_Default Design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Mina Gendi</dc:creator>
  <cp:lastModifiedBy>Christophe Boshra</cp:lastModifiedBy>
  <cp:revision>105</cp:revision>
  <dcterms:created xsi:type="dcterms:W3CDTF">2021-02-08T19:12:49Z</dcterms:created>
  <dcterms:modified xsi:type="dcterms:W3CDTF">2022-08-31T11:10:05Z</dcterms:modified>
</cp:coreProperties>
</file>